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8" r:id="rId2"/>
    <p:sldMasterId id="2147483702" r:id="rId3"/>
  </p:sldMasterIdLst>
  <p:notesMasterIdLst>
    <p:notesMasterId r:id="rId14"/>
  </p:notesMasterIdLst>
  <p:handoutMasterIdLst>
    <p:handoutMasterId r:id="rId15"/>
  </p:handoutMasterIdLst>
  <p:sldIdLst>
    <p:sldId id="256" r:id="rId4"/>
    <p:sldId id="281" r:id="rId5"/>
    <p:sldId id="288" r:id="rId6"/>
    <p:sldId id="289" r:id="rId7"/>
    <p:sldId id="294" r:id="rId8"/>
    <p:sldId id="295" r:id="rId9"/>
    <p:sldId id="296" r:id="rId10"/>
    <p:sldId id="297" r:id="rId11"/>
    <p:sldId id="284" r:id="rId12"/>
    <p:sldId id="271" r:id="rId13"/>
  </p:sldIdLst>
  <p:sldSz cx="9144000" cy="6858000" type="screen4x3"/>
  <p:notesSz cx="6797675" cy="9926638"/>
  <p:defaultTextStyle>
    <a:defPPr>
      <a:defRPr lang="en-AU"/>
    </a:defPPr>
    <a:lvl1pPr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116F"/>
    <a:srgbClr val="0096D3"/>
    <a:srgbClr val="7BBF31"/>
    <a:srgbClr val="CCCCCC"/>
    <a:srgbClr val="E60038"/>
    <a:srgbClr val="4C4C4C"/>
    <a:srgbClr val="FDB9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4639" autoAdjust="0"/>
  </p:normalViewPr>
  <p:slideViewPr>
    <p:cSldViewPr snapToGrid="0" snapToObjects="1" showGuides="1">
      <p:cViewPr>
        <p:scale>
          <a:sx n="70" d="100"/>
          <a:sy n="70" d="100"/>
        </p:scale>
        <p:origin x="-2832" y="-972"/>
      </p:cViewPr>
      <p:guideLst>
        <p:guide orient="horz" pos="2160"/>
        <p:guide pos="2880"/>
      </p:guideLst>
    </p:cSldViewPr>
  </p:slideViewPr>
  <p:outlineViewPr>
    <p:cViewPr>
      <p:scale>
        <a:sx n="33" d="100"/>
        <a:sy n="33" d="100"/>
      </p:scale>
      <p:origin x="30" y="0"/>
    </p:cViewPr>
  </p:outlineViewPr>
  <p:notesTextViewPr>
    <p:cViewPr>
      <p:scale>
        <a:sx n="1" d="1"/>
        <a:sy n="1" d="1"/>
      </p:scale>
      <p:origin x="0" y="0"/>
    </p:cViewPr>
  </p:notesTextViewPr>
  <p:notesViewPr>
    <p:cSldViewPr snapToGrid="0" snapToObjects="1" showGuides="1">
      <p:cViewPr varScale="1">
        <p:scale>
          <a:sx n="92" d="100"/>
          <a:sy n="92" d="100"/>
        </p:scale>
        <p:origin x="-3780"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DD402B43-0939-4F0C-A170-DDE5FD8FD2CB}" type="datetime1">
              <a:rPr lang="en-GB"/>
              <a:pPr>
                <a:defRPr/>
              </a:pPr>
              <a:t>24/07/2017</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BB305A5-7DFD-4E3B-A458-BF6375022262}" type="slidenum">
              <a:rPr lang="en-GB"/>
              <a:pPr>
                <a:defRPr/>
              </a:pPr>
              <a:t>‹#›</a:t>
            </a:fld>
            <a:endParaRPr lang="en-GB"/>
          </a:p>
        </p:txBody>
      </p:sp>
    </p:spTree>
    <p:extLst>
      <p:ext uri="{BB962C8B-B14F-4D97-AF65-F5344CB8AC3E}">
        <p14:creationId xmlns:p14="http://schemas.microsoft.com/office/powerpoint/2010/main" val="266949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 name="Date Placehold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9625587-B909-46A1-893F-EB41629672E2}" type="datetime1">
              <a:rPr lang="en-GB"/>
              <a:pPr>
                <a:defRPr/>
              </a:pPr>
              <a:t>24/07/2017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EC8CC40C-A142-4FE6-B8FD-1FB7EEEBBEAB}" type="slidenum">
              <a:rPr lang="en-GB"/>
              <a:pPr>
                <a:defRPr/>
              </a:pPr>
              <a:t>‹#›</a:t>
            </a:fld>
            <a:endParaRPr lang="en-GB"/>
          </a:p>
        </p:txBody>
      </p:sp>
    </p:spTree>
    <p:extLst>
      <p:ext uri="{BB962C8B-B14F-4D97-AF65-F5344CB8AC3E}">
        <p14:creationId xmlns:p14="http://schemas.microsoft.com/office/powerpoint/2010/main" val="32020242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4" name="Picture 4" descr="Logo and Ribb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55075"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Placeholder 1"/>
          <p:cNvSpPr>
            <a:spLocks noGrp="1"/>
          </p:cNvSpPr>
          <p:nvPr>
            <p:ph type="ctrTitle"/>
          </p:nvPr>
        </p:nvSpPr>
        <p:spPr>
          <a:xfrm>
            <a:off x="769938" y="4606925"/>
            <a:ext cx="6033198" cy="1047750"/>
          </a:xfrm>
        </p:spPr>
        <p:txBody>
          <a:bodyPr/>
          <a:lstStyle>
            <a:lvl1pPr>
              <a:defRPr sz="3200">
                <a:solidFill>
                  <a:schemeClr val="tx1"/>
                </a:solidFill>
                <a:latin typeface="Calibri" pitchFamily="-106" charset="0"/>
                <a:ea typeface="ＭＳ Ｐゴシック" pitchFamily="-106" charset="-128"/>
                <a:cs typeface="ＭＳ Ｐゴシック" pitchFamily="-106" charset="-128"/>
              </a:defRPr>
            </a:lvl1pPr>
          </a:lstStyle>
          <a:p>
            <a:r>
              <a:rPr lang="en-US" smtClean="0"/>
              <a:t>Click to edit Master title style</a:t>
            </a:r>
            <a:endParaRPr lang="en-US" dirty="0"/>
          </a:p>
        </p:txBody>
      </p:sp>
      <p:sp>
        <p:nvSpPr>
          <p:cNvPr id="7" name="Text Placeholder 2"/>
          <p:cNvSpPr>
            <a:spLocks noGrp="1"/>
          </p:cNvSpPr>
          <p:nvPr>
            <p:ph type="subTitle" idx="1"/>
          </p:nvPr>
        </p:nvSpPr>
        <p:spPr>
          <a:xfrm>
            <a:off x="769938" y="5749925"/>
            <a:ext cx="6033198" cy="1004888"/>
          </a:xfrm>
        </p:spPr>
        <p:txBody>
          <a:bodyPr/>
          <a:lstStyle>
            <a:lvl1pPr marL="0" indent="0">
              <a:buNone/>
              <a:defRPr sz="3200">
                <a:solidFill>
                  <a:schemeClr val="tx1"/>
                </a:solidFill>
                <a:latin typeface="Calibri" pitchFamily="-106" charset="0"/>
                <a:ea typeface="ＭＳ Ｐゴシック" pitchFamily="-106" charset="-128"/>
                <a:cs typeface="ＭＳ Ｐゴシック" pitchFamily="-106" charset="-128"/>
              </a:defRPr>
            </a:lvl1pPr>
          </a:lstStyle>
          <a:p>
            <a:r>
              <a:rPr lang="en-US" smtClean="0"/>
              <a:t>Click to edit Master subtitle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55884" y="249450"/>
            <a:ext cx="2770177" cy="969750"/>
          </a:xfrm>
          <a:prstGeom prst="rect">
            <a:avLst/>
          </a:prstGeom>
        </p:spPr>
      </p:pic>
    </p:spTree>
    <p:extLst>
      <p:ext uri="{BB962C8B-B14F-4D97-AF65-F5344CB8AC3E}">
        <p14:creationId xmlns:p14="http://schemas.microsoft.com/office/powerpoint/2010/main" val="2768714991"/>
      </p:ext>
    </p:extLst>
  </p:cSld>
  <p:clrMapOvr>
    <a:masterClrMapping/>
  </p:clrMapOvr>
  <p:transition/>
  <p:timing>
    <p:tnLst>
      <p:par>
        <p:cTn id="1" dur="indefinite" restart="never" nodeType="tmRoot"/>
      </p:par>
    </p:tnLst>
  </p:timing>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6" name="Picture 4" descr="Ribbon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35648"/>
            <a:ext cx="7894500" cy="242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a:spLocks noGrp="1"/>
          </p:cNvSpPr>
          <p:nvPr>
            <p:ph idx="4294967295"/>
          </p:nvPr>
        </p:nvSpPr>
        <p:spPr>
          <a:xfrm>
            <a:off x="774012" y="1553618"/>
            <a:ext cx="7885874" cy="3390900"/>
          </a:xfrm>
        </p:spPr>
        <p:txBody>
          <a:bodyPr/>
          <a:lstStyle/>
          <a:p>
            <a:pPr lvl="0"/>
            <a:r>
              <a:rPr lang="en-US" smtClean="0"/>
              <a:t>Click to edit Master text styles</a:t>
            </a:r>
          </a:p>
          <a:p>
            <a:pPr lvl="1"/>
            <a:r>
              <a:rPr lang="en-US" smtClean="0"/>
              <a:t>Second level</a:t>
            </a:r>
          </a:p>
        </p:txBody>
      </p:sp>
      <p:sp>
        <p:nvSpPr>
          <p:cNvPr id="9" name="Title 1"/>
          <p:cNvSpPr>
            <a:spLocks noGrp="1"/>
          </p:cNvSpPr>
          <p:nvPr>
            <p:ph type="title"/>
          </p:nvPr>
        </p:nvSpPr>
        <p:spPr>
          <a:xfrm>
            <a:off x="774012" y="904952"/>
            <a:ext cx="5563298" cy="606425"/>
          </a:xfrm>
        </p:spPr>
        <p:txBody>
          <a:bodyPr/>
          <a:lstStyle>
            <a:lvl1pPr>
              <a:defRPr sz="3200">
                <a:solidFill>
                  <a:srgbClr val="E60038"/>
                </a:solidFill>
              </a:defRPr>
            </a:lvl1pPr>
          </a:lstStyle>
          <a:p>
            <a:r>
              <a:rPr lang="en-US" dirty="0" smtClean="0"/>
              <a:t>Click to edit Master title style</a:t>
            </a:r>
            <a:endParaRPr lang="en-GB" dirty="0"/>
          </a:p>
        </p:txBody>
      </p:sp>
      <p:sp>
        <p:nvSpPr>
          <p:cNvPr id="7" name="Date Placeholder 3"/>
          <p:cNvSpPr>
            <a:spLocks noGrp="1"/>
          </p:cNvSpPr>
          <p:nvPr>
            <p:ph type="dt" sz="half" idx="10"/>
          </p:nvPr>
        </p:nvSpPr>
        <p:spPr/>
        <p:txBody>
          <a:bodyPr/>
          <a:lstStyle>
            <a:lvl1pPr>
              <a:defRPr sz="1000" b="1" dirty="0"/>
            </a:lvl1pPr>
          </a:lstStyle>
          <a:p>
            <a:pPr>
              <a:defRPr/>
            </a:pPr>
            <a:r>
              <a:rPr lang="en-GB"/>
              <a:t>Insert date/author/filename by going to </a:t>
            </a:r>
            <a:r>
              <a:rPr lang="en-GB" i="1"/>
              <a:t>View &gt; Slide Master</a:t>
            </a:r>
            <a:r>
              <a:rPr lang="en-GB"/>
              <a:t> and amending this field</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6946" y="249450"/>
            <a:ext cx="2321078" cy="812535"/>
          </a:xfrm>
          <a:prstGeom prst="rect">
            <a:avLst/>
          </a:prstGeom>
        </p:spPr>
      </p:pic>
    </p:spTree>
    <p:extLst>
      <p:ext uri="{BB962C8B-B14F-4D97-AF65-F5344CB8AC3E}">
        <p14:creationId xmlns:p14="http://schemas.microsoft.com/office/powerpoint/2010/main" val="28292768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8" name="Picture 4" descr="Ribbon 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435648"/>
            <a:ext cx="7894500" cy="242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dirty="0"/>
          </a:p>
        </p:txBody>
      </p:sp>
      <p:sp>
        <p:nvSpPr>
          <p:cNvPr id="12" name="Content Placeholder 2"/>
          <p:cNvSpPr>
            <a:spLocks noGrp="1"/>
          </p:cNvSpPr>
          <p:nvPr>
            <p:ph idx="1"/>
          </p:nvPr>
        </p:nvSpPr>
        <p:spPr>
          <a:xfrm>
            <a:off x="782638" y="1361933"/>
            <a:ext cx="7904162" cy="34439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0"/>
          </p:nvPr>
        </p:nvSpPr>
        <p:spPr/>
        <p:txBody>
          <a:bodyPr/>
          <a:lstStyle>
            <a:lvl1pPr>
              <a:defRPr sz="1000" b="1" dirty="0"/>
            </a:lvl1pPr>
          </a:lstStyle>
          <a:p>
            <a:pPr>
              <a:defRPr/>
            </a:pPr>
            <a:r>
              <a:rPr lang="en-GB"/>
              <a:t>Insert date/author/filename by going to </a:t>
            </a:r>
            <a:r>
              <a:rPr lang="en-GB" i="1"/>
              <a:t>View &gt; Slide Master</a:t>
            </a:r>
            <a:r>
              <a:rPr lang="en-GB"/>
              <a:t> and amending this field</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6946" y="249450"/>
            <a:ext cx="2321078" cy="812535"/>
          </a:xfrm>
          <a:prstGeom prst="rect">
            <a:avLst/>
          </a:prstGeom>
        </p:spPr>
      </p:pic>
    </p:spTree>
    <p:extLst>
      <p:ext uri="{BB962C8B-B14F-4D97-AF65-F5344CB8AC3E}">
        <p14:creationId xmlns:p14="http://schemas.microsoft.com/office/powerpoint/2010/main" val="24510734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4" name="Picture 4" descr="Logo and Ribb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55075"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Placeholder 1"/>
          <p:cNvSpPr>
            <a:spLocks noGrp="1"/>
          </p:cNvSpPr>
          <p:nvPr>
            <p:ph type="ctrTitle"/>
          </p:nvPr>
        </p:nvSpPr>
        <p:spPr>
          <a:xfrm>
            <a:off x="769938" y="4606925"/>
            <a:ext cx="6033198" cy="1047750"/>
          </a:xfrm>
        </p:spPr>
        <p:txBody>
          <a:bodyPr/>
          <a:lstStyle>
            <a:lvl1pPr>
              <a:defRPr sz="3200">
                <a:solidFill>
                  <a:schemeClr val="tx1"/>
                </a:solidFill>
                <a:latin typeface="Calibri" pitchFamily="-106" charset="0"/>
                <a:ea typeface="ＭＳ Ｐゴシック" pitchFamily="-106" charset="-128"/>
                <a:cs typeface="ＭＳ Ｐゴシック" pitchFamily="-106" charset="-128"/>
              </a:defRPr>
            </a:lvl1pPr>
          </a:lstStyle>
          <a:p>
            <a:r>
              <a:rPr lang="en-US" smtClean="0"/>
              <a:t>Click to edit Master title style</a:t>
            </a:r>
            <a:endParaRPr lang="en-US" dirty="0"/>
          </a:p>
        </p:txBody>
      </p:sp>
      <p:sp>
        <p:nvSpPr>
          <p:cNvPr id="7" name="Text Placeholder 2"/>
          <p:cNvSpPr>
            <a:spLocks noGrp="1"/>
          </p:cNvSpPr>
          <p:nvPr>
            <p:ph type="subTitle" idx="1"/>
          </p:nvPr>
        </p:nvSpPr>
        <p:spPr>
          <a:xfrm>
            <a:off x="769938" y="5749925"/>
            <a:ext cx="6033198" cy="1004888"/>
          </a:xfrm>
        </p:spPr>
        <p:txBody>
          <a:bodyPr/>
          <a:lstStyle>
            <a:lvl1pPr marL="0" indent="0">
              <a:buNone/>
              <a:defRPr sz="3200">
                <a:solidFill>
                  <a:schemeClr val="tx1"/>
                </a:solidFill>
                <a:latin typeface="Calibri" pitchFamily="-106" charset="0"/>
                <a:ea typeface="ＭＳ Ｐゴシック" pitchFamily="-106" charset="-128"/>
                <a:cs typeface="ＭＳ Ｐゴシック" pitchFamily="-106" charset="-128"/>
              </a:defRPr>
            </a:lvl1pPr>
          </a:lstStyle>
          <a:p>
            <a:r>
              <a:rPr lang="en-US" smtClean="0"/>
              <a:t>Click to edit Master subtitle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55884" y="249450"/>
            <a:ext cx="2770177" cy="969750"/>
          </a:xfrm>
          <a:prstGeom prst="rect">
            <a:avLst/>
          </a:prstGeom>
        </p:spPr>
      </p:pic>
    </p:spTree>
    <p:extLst>
      <p:ext uri="{BB962C8B-B14F-4D97-AF65-F5344CB8AC3E}">
        <p14:creationId xmlns:p14="http://schemas.microsoft.com/office/powerpoint/2010/main" val="3886938009"/>
      </p:ext>
    </p:extLst>
  </p:cSld>
  <p:clrMapOvr>
    <a:masterClrMapping/>
  </p:clrMapOvr>
  <p:transition/>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6" name="Picture 4" descr="Ribbon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03675"/>
            <a:ext cx="8888413"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a:spLocks noGrp="1"/>
          </p:cNvSpPr>
          <p:nvPr>
            <p:ph idx="4294967295"/>
          </p:nvPr>
        </p:nvSpPr>
        <p:spPr>
          <a:xfrm>
            <a:off x="782638" y="2533650"/>
            <a:ext cx="7885874" cy="3390900"/>
          </a:xfrm>
        </p:spPr>
        <p:txBody>
          <a:bodyPr/>
          <a:lstStyle/>
          <a:p>
            <a:pPr lvl="0"/>
            <a:r>
              <a:rPr lang="en-US" smtClean="0"/>
              <a:t>Click to edit Master text styles</a:t>
            </a:r>
          </a:p>
          <a:p>
            <a:pPr lvl="1"/>
            <a:r>
              <a:rPr lang="en-US" smtClean="0"/>
              <a:t>Second level</a:t>
            </a:r>
          </a:p>
        </p:txBody>
      </p:sp>
      <p:sp>
        <p:nvSpPr>
          <p:cNvPr id="9" name="Title 1"/>
          <p:cNvSpPr>
            <a:spLocks noGrp="1"/>
          </p:cNvSpPr>
          <p:nvPr>
            <p:ph type="title"/>
          </p:nvPr>
        </p:nvSpPr>
        <p:spPr>
          <a:xfrm>
            <a:off x="782638" y="1872361"/>
            <a:ext cx="5563298" cy="606425"/>
          </a:xfrm>
        </p:spPr>
        <p:txBody>
          <a:bodyPr/>
          <a:lstStyle>
            <a:lvl1pPr>
              <a:defRPr sz="3200">
                <a:solidFill>
                  <a:srgbClr val="E60038"/>
                </a:solidFill>
              </a:defRPr>
            </a:lvl1pPr>
          </a:lstStyle>
          <a:p>
            <a:r>
              <a:rPr lang="en-US" dirty="0" smtClean="0"/>
              <a:t>Click to edit Master title style</a:t>
            </a:r>
            <a:endParaRPr lang="en-GB" dirty="0"/>
          </a:p>
        </p:txBody>
      </p:sp>
      <p:sp>
        <p:nvSpPr>
          <p:cNvPr id="7" name="Date Placeholder 3"/>
          <p:cNvSpPr>
            <a:spLocks noGrp="1"/>
          </p:cNvSpPr>
          <p:nvPr>
            <p:ph type="dt" sz="half" idx="10"/>
          </p:nvPr>
        </p:nvSpPr>
        <p:spPr/>
        <p:txBody>
          <a:bodyPr/>
          <a:lstStyle>
            <a:lvl1pPr>
              <a:defRPr sz="1000" b="1" dirty="0"/>
            </a:lvl1pPr>
          </a:lstStyle>
          <a:p>
            <a:pPr>
              <a:defRPr/>
            </a:pPr>
            <a:r>
              <a:rPr lang="en-GB">
                <a:solidFill>
                  <a:prstClr val="black"/>
                </a:solidFill>
              </a:rPr>
              <a:t>Insert date/author/filename by going to </a:t>
            </a:r>
            <a:r>
              <a:rPr lang="en-GB" i="1">
                <a:solidFill>
                  <a:prstClr val="black"/>
                </a:solidFill>
              </a:rPr>
              <a:t>View &gt; Slide Master</a:t>
            </a:r>
            <a:r>
              <a:rPr lang="en-GB">
                <a:solidFill>
                  <a:prstClr val="black"/>
                </a:solidFill>
              </a:rPr>
              <a:t> and amending this field</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6946" y="249450"/>
            <a:ext cx="2321078" cy="812535"/>
          </a:xfrm>
          <a:prstGeom prst="rect">
            <a:avLst/>
          </a:prstGeom>
        </p:spPr>
      </p:pic>
    </p:spTree>
    <p:extLst>
      <p:ext uri="{BB962C8B-B14F-4D97-AF65-F5344CB8AC3E}">
        <p14:creationId xmlns:p14="http://schemas.microsoft.com/office/powerpoint/2010/main" val="2817212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5" name="Picture 5" descr="Ribbon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03675"/>
            <a:ext cx="8888413"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dirty="0"/>
          </a:p>
        </p:txBody>
      </p:sp>
      <p:sp>
        <p:nvSpPr>
          <p:cNvPr id="12" name="Content Placeholder 2"/>
          <p:cNvSpPr>
            <a:spLocks noGrp="1"/>
          </p:cNvSpPr>
          <p:nvPr>
            <p:ph idx="1"/>
          </p:nvPr>
        </p:nvSpPr>
        <p:spPr>
          <a:xfrm>
            <a:off x="782638" y="1361933"/>
            <a:ext cx="7904162" cy="34439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0"/>
          </p:nvPr>
        </p:nvSpPr>
        <p:spPr/>
        <p:txBody>
          <a:bodyPr/>
          <a:lstStyle>
            <a:lvl1pPr>
              <a:defRPr sz="1000" b="1" dirty="0"/>
            </a:lvl1pPr>
          </a:lstStyle>
          <a:p>
            <a:pPr>
              <a:defRPr/>
            </a:pPr>
            <a:r>
              <a:rPr lang="en-GB">
                <a:solidFill>
                  <a:prstClr val="black"/>
                </a:solidFill>
              </a:rPr>
              <a:t>Insert date/author/filename by going to </a:t>
            </a:r>
            <a:r>
              <a:rPr lang="en-GB" i="1">
                <a:solidFill>
                  <a:prstClr val="black"/>
                </a:solidFill>
              </a:rPr>
              <a:t>View &gt; Slide Master</a:t>
            </a:r>
            <a:r>
              <a:rPr lang="en-GB">
                <a:solidFill>
                  <a:prstClr val="black"/>
                </a:solidFill>
              </a:rPr>
              <a:t> and amending this field</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6946" y="249450"/>
            <a:ext cx="2321078" cy="812535"/>
          </a:xfrm>
          <a:prstGeom prst="rect">
            <a:avLst/>
          </a:prstGeom>
        </p:spPr>
      </p:pic>
    </p:spTree>
    <p:extLst>
      <p:ext uri="{BB962C8B-B14F-4D97-AF65-F5344CB8AC3E}">
        <p14:creationId xmlns:p14="http://schemas.microsoft.com/office/powerpoint/2010/main" val="3186284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4" name="Picture 4" descr="Logo and Ribbon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55075"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Placeholder 1"/>
          <p:cNvSpPr>
            <a:spLocks noGrp="1"/>
          </p:cNvSpPr>
          <p:nvPr>
            <p:ph type="ctrTitle"/>
          </p:nvPr>
        </p:nvSpPr>
        <p:spPr>
          <a:xfrm>
            <a:off x="769938" y="4606925"/>
            <a:ext cx="6033198" cy="1047750"/>
          </a:xfrm>
        </p:spPr>
        <p:txBody>
          <a:bodyPr/>
          <a:lstStyle>
            <a:lvl1pPr>
              <a:defRPr sz="3200">
                <a:solidFill>
                  <a:schemeClr val="tx1"/>
                </a:solidFill>
                <a:latin typeface="Calibri" pitchFamily="-106" charset="0"/>
                <a:ea typeface="ＭＳ Ｐゴシック" pitchFamily="-106" charset="-128"/>
                <a:cs typeface="ＭＳ Ｐゴシック" pitchFamily="-106" charset="-128"/>
              </a:defRPr>
            </a:lvl1pPr>
          </a:lstStyle>
          <a:p>
            <a:r>
              <a:rPr lang="en-US" smtClean="0"/>
              <a:t>Click to edit Master title style</a:t>
            </a:r>
            <a:endParaRPr lang="en-US" dirty="0"/>
          </a:p>
        </p:txBody>
      </p:sp>
      <p:sp>
        <p:nvSpPr>
          <p:cNvPr id="7" name="Text Placeholder 2"/>
          <p:cNvSpPr>
            <a:spLocks noGrp="1"/>
          </p:cNvSpPr>
          <p:nvPr>
            <p:ph type="subTitle" idx="1"/>
          </p:nvPr>
        </p:nvSpPr>
        <p:spPr>
          <a:xfrm>
            <a:off x="769938" y="5749925"/>
            <a:ext cx="6033198" cy="1004888"/>
          </a:xfrm>
        </p:spPr>
        <p:txBody>
          <a:bodyPr/>
          <a:lstStyle>
            <a:lvl1pPr marL="0" indent="0">
              <a:buNone/>
              <a:defRPr sz="3200">
                <a:solidFill>
                  <a:schemeClr val="tx1"/>
                </a:solidFill>
                <a:latin typeface="Calibri" pitchFamily="-106" charset="0"/>
                <a:ea typeface="ＭＳ Ｐゴシック" pitchFamily="-106" charset="-128"/>
                <a:cs typeface="ＭＳ Ｐゴシック" pitchFamily="-106" charset="-128"/>
              </a:defRPr>
            </a:lvl1pPr>
          </a:lstStyle>
          <a:p>
            <a:r>
              <a:rPr lang="en-US" smtClean="0"/>
              <a:t>Click to edit Master subtitle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55884" y="249450"/>
            <a:ext cx="2770177" cy="969750"/>
          </a:xfrm>
          <a:prstGeom prst="rect">
            <a:avLst/>
          </a:prstGeom>
        </p:spPr>
      </p:pic>
    </p:spTree>
    <p:extLst>
      <p:ext uri="{BB962C8B-B14F-4D97-AF65-F5344CB8AC3E}">
        <p14:creationId xmlns:p14="http://schemas.microsoft.com/office/powerpoint/2010/main" val="2024488606"/>
      </p:ext>
    </p:extLst>
  </p:cSld>
  <p:clrMapOvr>
    <a:masterClrMapping/>
  </p:clrMapOvr>
  <p:transition/>
  <p:timing>
    <p:tnLst>
      <p:par>
        <p:cTn id="1" dur="indefinite" restart="never" nodeType="tmRoot"/>
      </p:par>
    </p:tnLst>
  </p:timing>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6" name="Picture 4" descr="Ribbon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35648"/>
            <a:ext cx="7894500" cy="242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a:spLocks noGrp="1"/>
          </p:cNvSpPr>
          <p:nvPr>
            <p:ph idx="4294967295"/>
          </p:nvPr>
        </p:nvSpPr>
        <p:spPr>
          <a:xfrm>
            <a:off x="774012" y="1553618"/>
            <a:ext cx="7885874" cy="3390900"/>
          </a:xfrm>
        </p:spPr>
        <p:txBody>
          <a:bodyPr/>
          <a:lstStyle/>
          <a:p>
            <a:pPr lvl="0"/>
            <a:r>
              <a:rPr lang="en-US" smtClean="0"/>
              <a:t>Click to edit Master text styles</a:t>
            </a:r>
          </a:p>
          <a:p>
            <a:pPr lvl="1"/>
            <a:r>
              <a:rPr lang="en-US" smtClean="0"/>
              <a:t>Second level</a:t>
            </a:r>
          </a:p>
        </p:txBody>
      </p:sp>
      <p:sp>
        <p:nvSpPr>
          <p:cNvPr id="9" name="Title 1"/>
          <p:cNvSpPr>
            <a:spLocks noGrp="1"/>
          </p:cNvSpPr>
          <p:nvPr>
            <p:ph type="title"/>
          </p:nvPr>
        </p:nvSpPr>
        <p:spPr>
          <a:xfrm>
            <a:off x="774012" y="904952"/>
            <a:ext cx="5563298" cy="606425"/>
          </a:xfrm>
        </p:spPr>
        <p:txBody>
          <a:bodyPr/>
          <a:lstStyle>
            <a:lvl1pPr>
              <a:defRPr sz="3200">
                <a:solidFill>
                  <a:srgbClr val="E60038"/>
                </a:solidFill>
              </a:defRPr>
            </a:lvl1pPr>
          </a:lstStyle>
          <a:p>
            <a:r>
              <a:rPr lang="en-US" dirty="0" smtClean="0"/>
              <a:t>Click to edit Master title style</a:t>
            </a:r>
            <a:endParaRPr lang="en-GB" dirty="0"/>
          </a:p>
        </p:txBody>
      </p:sp>
      <p:sp>
        <p:nvSpPr>
          <p:cNvPr id="7" name="Date Placeholder 3"/>
          <p:cNvSpPr>
            <a:spLocks noGrp="1"/>
          </p:cNvSpPr>
          <p:nvPr>
            <p:ph type="dt" sz="half" idx="10"/>
          </p:nvPr>
        </p:nvSpPr>
        <p:spPr/>
        <p:txBody>
          <a:bodyPr/>
          <a:lstStyle>
            <a:lvl1pPr>
              <a:defRPr sz="1000" b="1" dirty="0"/>
            </a:lvl1pPr>
          </a:lstStyle>
          <a:p>
            <a:pPr>
              <a:defRPr/>
            </a:pPr>
            <a:r>
              <a:rPr lang="en-GB">
                <a:solidFill>
                  <a:prstClr val="black"/>
                </a:solidFill>
              </a:rPr>
              <a:t>Insert date/author/filename by going to </a:t>
            </a:r>
            <a:r>
              <a:rPr lang="en-GB" i="1">
                <a:solidFill>
                  <a:prstClr val="black"/>
                </a:solidFill>
              </a:rPr>
              <a:t>View &gt; Slide Master</a:t>
            </a:r>
            <a:r>
              <a:rPr lang="en-GB">
                <a:solidFill>
                  <a:prstClr val="black"/>
                </a:solidFill>
              </a:rPr>
              <a:t> and amending this field</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6946" y="249450"/>
            <a:ext cx="2321078" cy="812535"/>
          </a:xfrm>
          <a:prstGeom prst="rect">
            <a:avLst/>
          </a:prstGeom>
        </p:spPr>
      </p:pic>
    </p:spTree>
    <p:extLst>
      <p:ext uri="{BB962C8B-B14F-4D97-AF65-F5344CB8AC3E}">
        <p14:creationId xmlns:p14="http://schemas.microsoft.com/office/powerpoint/2010/main" val="642639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8" name="Picture 4" descr="Ribbon 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435648"/>
            <a:ext cx="7894500" cy="242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dirty="0"/>
          </a:p>
        </p:txBody>
      </p:sp>
      <p:sp>
        <p:nvSpPr>
          <p:cNvPr id="12" name="Content Placeholder 2"/>
          <p:cNvSpPr>
            <a:spLocks noGrp="1"/>
          </p:cNvSpPr>
          <p:nvPr>
            <p:ph idx="1"/>
          </p:nvPr>
        </p:nvSpPr>
        <p:spPr>
          <a:xfrm>
            <a:off x="782638" y="1361933"/>
            <a:ext cx="7904162" cy="34439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0"/>
          </p:nvPr>
        </p:nvSpPr>
        <p:spPr/>
        <p:txBody>
          <a:bodyPr/>
          <a:lstStyle>
            <a:lvl1pPr>
              <a:defRPr sz="1000" b="1" dirty="0"/>
            </a:lvl1pPr>
          </a:lstStyle>
          <a:p>
            <a:pPr>
              <a:defRPr/>
            </a:pPr>
            <a:r>
              <a:rPr lang="en-GB">
                <a:solidFill>
                  <a:prstClr val="black"/>
                </a:solidFill>
              </a:rPr>
              <a:t>Insert date/author/filename by going to </a:t>
            </a:r>
            <a:r>
              <a:rPr lang="en-GB" i="1">
                <a:solidFill>
                  <a:prstClr val="black"/>
                </a:solidFill>
              </a:rPr>
              <a:t>View &gt; Slide Master</a:t>
            </a:r>
            <a:r>
              <a:rPr lang="en-GB">
                <a:solidFill>
                  <a:prstClr val="black"/>
                </a:solidFill>
              </a:rPr>
              <a:t> and amending this field</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6946" y="249450"/>
            <a:ext cx="2321078" cy="812535"/>
          </a:xfrm>
          <a:prstGeom prst="rect">
            <a:avLst/>
          </a:prstGeom>
        </p:spPr>
      </p:pic>
    </p:spTree>
    <p:extLst>
      <p:ext uri="{BB962C8B-B14F-4D97-AF65-F5344CB8AC3E}">
        <p14:creationId xmlns:p14="http://schemas.microsoft.com/office/powerpoint/2010/main" val="34095246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82638" y="476250"/>
            <a:ext cx="458628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782638" y="1363663"/>
            <a:ext cx="7767637" cy="400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5" name="Date Placeholder 3"/>
          <p:cNvSpPr>
            <a:spLocks noGrp="1"/>
          </p:cNvSpPr>
          <p:nvPr>
            <p:ph type="dt" sz="half" idx="2"/>
          </p:nvPr>
        </p:nvSpPr>
        <p:spPr>
          <a:xfrm>
            <a:off x="782638" y="6324600"/>
            <a:ext cx="5110162" cy="220663"/>
          </a:xfrm>
          <a:prstGeom prst="rect">
            <a:avLst/>
          </a:prstGeom>
        </p:spPr>
        <p:txBody>
          <a:bodyPr vert="horz" wrap="square" lIns="0" tIns="0" rIns="0" bIns="0" numCol="1" anchor="t" anchorCtr="0" compatLnSpc="1">
            <a:prstTxWarp prst="textNoShape">
              <a:avLst/>
            </a:prstTxWarp>
          </a:bodyPr>
          <a:lstStyle>
            <a:lvl1pPr>
              <a:defRPr sz="1000" b="1" dirty="0"/>
            </a:lvl1pPr>
          </a:lstStyle>
          <a:p>
            <a:pPr>
              <a:defRPr/>
            </a:pPr>
            <a:r>
              <a:rPr lang="en-GB"/>
              <a:t>Insert date/author/filename by going to </a:t>
            </a:r>
            <a:r>
              <a:rPr lang="en-GB" i="1"/>
              <a:t>View &gt; Slide Master</a:t>
            </a:r>
            <a:r>
              <a:rPr lang="en-GB"/>
              <a:t> and amending this field</a:t>
            </a: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hf sldNum="0" hdr="0" ftr="0"/>
  <p:txStyles>
    <p:titleStyle>
      <a:lvl1pPr algn="l" defTabSz="457200" rtl="0" eaLnBrk="1" fontAlgn="base" hangingPunct="1">
        <a:spcBef>
          <a:spcPct val="0"/>
        </a:spcBef>
        <a:spcAft>
          <a:spcPct val="0"/>
        </a:spcAft>
        <a:defRPr sz="2000" b="1" kern="1200">
          <a:solidFill>
            <a:schemeClr val="tx1"/>
          </a:solidFill>
          <a:latin typeface="Calibri" pitchFamily="34" charset="0"/>
          <a:ea typeface="MS PGothic" pitchFamily="34" charset="-128"/>
          <a:cs typeface="+mj-cs"/>
        </a:defRPr>
      </a:lvl1pPr>
      <a:lvl2pPr algn="l" defTabSz="457200" rtl="0" eaLnBrk="1" fontAlgn="base" hangingPunct="1">
        <a:spcBef>
          <a:spcPct val="0"/>
        </a:spcBef>
        <a:spcAft>
          <a:spcPct val="0"/>
        </a:spcAft>
        <a:defRPr sz="2000" b="1">
          <a:solidFill>
            <a:schemeClr val="tx1"/>
          </a:solidFill>
          <a:latin typeface="Calibri" pitchFamily="34" charset="0"/>
          <a:ea typeface="MS PGothic" pitchFamily="34" charset="-128"/>
          <a:cs typeface="ＭＳ Ｐゴシック" charset="0"/>
        </a:defRPr>
      </a:lvl2pPr>
      <a:lvl3pPr algn="l" defTabSz="457200" rtl="0" eaLnBrk="1" fontAlgn="base" hangingPunct="1">
        <a:spcBef>
          <a:spcPct val="0"/>
        </a:spcBef>
        <a:spcAft>
          <a:spcPct val="0"/>
        </a:spcAft>
        <a:defRPr sz="2000" b="1">
          <a:solidFill>
            <a:schemeClr val="tx1"/>
          </a:solidFill>
          <a:latin typeface="Calibri" pitchFamily="34" charset="0"/>
          <a:ea typeface="MS PGothic" pitchFamily="34" charset="-128"/>
          <a:cs typeface="ＭＳ Ｐゴシック" charset="0"/>
        </a:defRPr>
      </a:lvl3pPr>
      <a:lvl4pPr algn="l" defTabSz="457200" rtl="0" eaLnBrk="1" fontAlgn="base" hangingPunct="1">
        <a:spcBef>
          <a:spcPct val="0"/>
        </a:spcBef>
        <a:spcAft>
          <a:spcPct val="0"/>
        </a:spcAft>
        <a:defRPr sz="2000" b="1">
          <a:solidFill>
            <a:schemeClr val="tx1"/>
          </a:solidFill>
          <a:latin typeface="Calibri" pitchFamily="34" charset="0"/>
          <a:ea typeface="MS PGothic" pitchFamily="34" charset="-128"/>
          <a:cs typeface="ＭＳ Ｐゴシック" charset="0"/>
        </a:defRPr>
      </a:lvl4pPr>
      <a:lvl5pPr algn="l" defTabSz="457200" rtl="0" eaLnBrk="1" fontAlgn="base" hangingPunct="1">
        <a:spcBef>
          <a:spcPct val="0"/>
        </a:spcBef>
        <a:spcAft>
          <a:spcPct val="0"/>
        </a:spcAft>
        <a:defRPr sz="2000" b="1">
          <a:solidFill>
            <a:schemeClr val="tx1"/>
          </a:solidFill>
          <a:latin typeface="Calibri" pitchFamily="34" charset="0"/>
          <a:ea typeface="MS PGothic" pitchFamily="34" charset="-128"/>
          <a:cs typeface="ＭＳ Ｐゴシック" charset="0"/>
        </a:defRPr>
      </a:lvl5pPr>
      <a:lvl6pPr marL="457200" algn="l" defTabSz="457200" rtl="0" eaLnBrk="1" fontAlgn="base" hangingPunct="1">
        <a:spcBef>
          <a:spcPct val="0"/>
        </a:spcBef>
        <a:spcAft>
          <a:spcPct val="0"/>
        </a:spcAft>
        <a:defRPr sz="2000" b="1">
          <a:solidFill>
            <a:schemeClr val="tx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2000" b="1">
          <a:solidFill>
            <a:schemeClr val="tx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2000" b="1">
          <a:solidFill>
            <a:schemeClr val="tx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2000" b="1">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0"/>
        </a:spcBef>
        <a:spcAft>
          <a:spcPts val="1200"/>
        </a:spcAft>
        <a:buFont typeface="Arial" charset="0"/>
        <a:buChar char="•"/>
        <a:defRPr sz="2000" kern="1200">
          <a:solidFill>
            <a:schemeClr val="tx1"/>
          </a:solidFill>
          <a:latin typeface="Calibri" pitchFamily="34" charset="0"/>
          <a:ea typeface="MS PGothic" pitchFamily="34" charset="-128"/>
          <a:cs typeface="+mn-cs"/>
        </a:defRPr>
      </a:lvl1pPr>
      <a:lvl2pPr marL="355600" indent="-174625" algn="l" defTabSz="457200" rtl="0" eaLnBrk="1" fontAlgn="base" hangingPunct="1">
        <a:spcBef>
          <a:spcPts val="600"/>
        </a:spcBef>
        <a:spcAft>
          <a:spcPts val="1200"/>
        </a:spcAft>
        <a:buFont typeface="Arial" charset="0"/>
        <a:buChar char="•"/>
        <a:defRPr sz="2000" kern="1200">
          <a:solidFill>
            <a:schemeClr val="tx1"/>
          </a:solidFill>
          <a:latin typeface="Calibri" pitchFamily="34" charset="0"/>
          <a:ea typeface="MS PGothic" pitchFamily="34" charset="-128"/>
          <a:cs typeface="+mn-cs"/>
        </a:defRPr>
      </a:lvl2pPr>
      <a:lvl3pPr marL="628650" indent="-273050" algn="l" defTabSz="457200" rtl="0" eaLnBrk="1" fontAlgn="base" hangingPunct="1">
        <a:spcBef>
          <a:spcPts val="600"/>
        </a:spcBef>
        <a:spcAft>
          <a:spcPts val="1200"/>
        </a:spcAft>
        <a:buFont typeface="Lucida Grande" charset="0"/>
        <a:buChar char="-"/>
        <a:defRPr sz="2000" kern="1200">
          <a:solidFill>
            <a:schemeClr val="tx1"/>
          </a:solidFill>
          <a:latin typeface="Calibri" pitchFamily="34" charset="0"/>
          <a:ea typeface="MS PGothic" pitchFamily="34" charset="-128"/>
          <a:cs typeface="+mn-cs"/>
        </a:defRPr>
      </a:lvl3pPr>
      <a:lvl4pPr marL="893763" indent="-265113" algn="l" defTabSz="457200" rtl="0" eaLnBrk="1" fontAlgn="base" hangingPunct="1">
        <a:spcBef>
          <a:spcPts val="600"/>
        </a:spcBef>
        <a:spcAft>
          <a:spcPts val="1200"/>
        </a:spcAft>
        <a:buFont typeface="Arial" charset="0"/>
        <a:buChar char="–"/>
        <a:defRPr sz="2000" kern="1200">
          <a:solidFill>
            <a:srgbClr val="595959"/>
          </a:solidFill>
          <a:latin typeface="Calibri" pitchFamily="34" charset="0"/>
          <a:ea typeface="MS PGothic" pitchFamily="34" charset="-128"/>
          <a:cs typeface="+mn-cs"/>
        </a:defRPr>
      </a:lvl4pPr>
      <a:lvl5pPr marL="1166813" indent="-273050" algn="l" defTabSz="457200" rtl="0" eaLnBrk="1" fontAlgn="base" hangingPunct="1">
        <a:spcBef>
          <a:spcPts val="600"/>
        </a:spcBef>
        <a:spcAft>
          <a:spcPts val="1200"/>
        </a:spcAft>
        <a:buFont typeface="Arial" charset="0"/>
        <a:buChar char="–"/>
        <a:defRPr sz="2000" kern="1200">
          <a:solidFill>
            <a:srgbClr val="595959"/>
          </a:solidFill>
          <a:latin typeface="Calibri" pitchFamily="34" charset="0"/>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82638" y="476250"/>
            <a:ext cx="458628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782638" y="1363663"/>
            <a:ext cx="7767637" cy="400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5" name="Date Placeholder 3"/>
          <p:cNvSpPr>
            <a:spLocks noGrp="1"/>
          </p:cNvSpPr>
          <p:nvPr>
            <p:ph type="dt" sz="half" idx="2"/>
          </p:nvPr>
        </p:nvSpPr>
        <p:spPr>
          <a:xfrm>
            <a:off x="782638" y="6324600"/>
            <a:ext cx="5110162" cy="220663"/>
          </a:xfrm>
          <a:prstGeom prst="rect">
            <a:avLst/>
          </a:prstGeom>
        </p:spPr>
        <p:txBody>
          <a:bodyPr vert="horz" wrap="square" lIns="0" tIns="0" rIns="0" bIns="0" numCol="1" anchor="t" anchorCtr="0" compatLnSpc="1">
            <a:prstTxWarp prst="textNoShape">
              <a:avLst/>
            </a:prstTxWarp>
          </a:bodyPr>
          <a:lstStyle>
            <a:lvl1pPr>
              <a:defRPr sz="1000" b="1" dirty="0"/>
            </a:lvl1pPr>
          </a:lstStyle>
          <a:p>
            <a:pPr>
              <a:defRPr/>
            </a:pPr>
            <a:r>
              <a:rPr lang="en-GB">
                <a:solidFill>
                  <a:prstClr val="black"/>
                </a:solidFill>
              </a:rPr>
              <a:t>Insert date/author/filename by going to </a:t>
            </a:r>
            <a:r>
              <a:rPr lang="en-GB" i="1">
                <a:solidFill>
                  <a:prstClr val="black"/>
                </a:solidFill>
              </a:rPr>
              <a:t>View &gt; Slide Master</a:t>
            </a:r>
            <a:r>
              <a:rPr lang="en-GB">
                <a:solidFill>
                  <a:prstClr val="black"/>
                </a:solidFill>
              </a:rPr>
              <a:t> and amending this field</a:t>
            </a:r>
          </a:p>
        </p:txBody>
      </p:sp>
    </p:spTree>
    <p:extLst>
      <p:ext uri="{BB962C8B-B14F-4D97-AF65-F5344CB8AC3E}">
        <p14:creationId xmlns:p14="http://schemas.microsoft.com/office/powerpoint/2010/main" val="93340431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hf sldNum="0" hdr="0" ftr="0"/>
  <p:txStyles>
    <p:titleStyle>
      <a:lvl1pPr algn="l" defTabSz="457200" rtl="0" eaLnBrk="1" fontAlgn="base" hangingPunct="1">
        <a:spcBef>
          <a:spcPct val="0"/>
        </a:spcBef>
        <a:spcAft>
          <a:spcPct val="0"/>
        </a:spcAft>
        <a:defRPr sz="2000" b="1" kern="1200">
          <a:solidFill>
            <a:schemeClr val="tx1"/>
          </a:solidFill>
          <a:latin typeface="Calibri" pitchFamily="34" charset="0"/>
          <a:ea typeface="MS PGothic" pitchFamily="34" charset="-128"/>
          <a:cs typeface="+mj-cs"/>
        </a:defRPr>
      </a:lvl1pPr>
      <a:lvl2pPr algn="l" defTabSz="457200" rtl="0" eaLnBrk="1" fontAlgn="base" hangingPunct="1">
        <a:spcBef>
          <a:spcPct val="0"/>
        </a:spcBef>
        <a:spcAft>
          <a:spcPct val="0"/>
        </a:spcAft>
        <a:defRPr sz="2000" b="1">
          <a:solidFill>
            <a:schemeClr val="tx1"/>
          </a:solidFill>
          <a:latin typeface="Calibri" pitchFamily="34" charset="0"/>
          <a:ea typeface="MS PGothic" pitchFamily="34" charset="-128"/>
          <a:cs typeface="ＭＳ Ｐゴシック" charset="0"/>
        </a:defRPr>
      </a:lvl2pPr>
      <a:lvl3pPr algn="l" defTabSz="457200" rtl="0" eaLnBrk="1" fontAlgn="base" hangingPunct="1">
        <a:spcBef>
          <a:spcPct val="0"/>
        </a:spcBef>
        <a:spcAft>
          <a:spcPct val="0"/>
        </a:spcAft>
        <a:defRPr sz="2000" b="1">
          <a:solidFill>
            <a:schemeClr val="tx1"/>
          </a:solidFill>
          <a:latin typeface="Calibri" pitchFamily="34" charset="0"/>
          <a:ea typeface="MS PGothic" pitchFamily="34" charset="-128"/>
          <a:cs typeface="ＭＳ Ｐゴシック" charset="0"/>
        </a:defRPr>
      </a:lvl3pPr>
      <a:lvl4pPr algn="l" defTabSz="457200" rtl="0" eaLnBrk="1" fontAlgn="base" hangingPunct="1">
        <a:spcBef>
          <a:spcPct val="0"/>
        </a:spcBef>
        <a:spcAft>
          <a:spcPct val="0"/>
        </a:spcAft>
        <a:defRPr sz="2000" b="1">
          <a:solidFill>
            <a:schemeClr val="tx1"/>
          </a:solidFill>
          <a:latin typeface="Calibri" pitchFamily="34" charset="0"/>
          <a:ea typeface="MS PGothic" pitchFamily="34" charset="-128"/>
          <a:cs typeface="ＭＳ Ｐゴシック" charset="0"/>
        </a:defRPr>
      </a:lvl4pPr>
      <a:lvl5pPr algn="l" defTabSz="457200" rtl="0" eaLnBrk="1" fontAlgn="base" hangingPunct="1">
        <a:spcBef>
          <a:spcPct val="0"/>
        </a:spcBef>
        <a:spcAft>
          <a:spcPct val="0"/>
        </a:spcAft>
        <a:defRPr sz="2000" b="1">
          <a:solidFill>
            <a:schemeClr val="tx1"/>
          </a:solidFill>
          <a:latin typeface="Calibri" pitchFamily="34" charset="0"/>
          <a:ea typeface="MS PGothic" pitchFamily="34" charset="-128"/>
          <a:cs typeface="ＭＳ Ｐゴシック" charset="0"/>
        </a:defRPr>
      </a:lvl5pPr>
      <a:lvl6pPr marL="457200" algn="l" defTabSz="457200" rtl="0" eaLnBrk="1" fontAlgn="base" hangingPunct="1">
        <a:spcBef>
          <a:spcPct val="0"/>
        </a:spcBef>
        <a:spcAft>
          <a:spcPct val="0"/>
        </a:spcAft>
        <a:defRPr sz="2000" b="1">
          <a:solidFill>
            <a:schemeClr val="tx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2000" b="1">
          <a:solidFill>
            <a:schemeClr val="tx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2000" b="1">
          <a:solidFill>
            <a:schemeClr val="tx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2000" b="1">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0"/>
        </a:spcBef>
        <a:spcAft>
          <a:spcPts val="1200"/>
        </a:spcAft>
        <a:buFont typeface="Arial" charset="0"/>
        <a:buChar char="•"/>
        <a:defRPr sz="2000" kern="1200">
          <a:solidFill>
            <a:schemeClr val="tx1"/>
          </a:solidFill>
          <a:latin typeface="Calibri" pitchFamily="34" charset="0"/>
          <a:ea typeface="MS PGothic" pitchFamily="34" charset="-128"/>
          <a:cs typeface="+mn-cs"/>
        </a:defRPr>
      </a:lvl1pPr>
      <a:lvl2pPr marL="355600" indent="-174625" algn="l" defTabSz="457200" rtl="0" eaLnBrk="1" fontAlgn="base" hangingPunct="1">
        <a:spcBef>
          <a:spcPts val="600"/>
        </a:spcBef>
        <a:spcAft>
          <a:spcPts val="1200"/>
        </a:spcAft>
        <a:buFont typeface="Arial" charset="0"/>
        <a:buChar char="•"/>
        <a:defRPr sz="2000" kern="1200">
          <a:solidFill>
            <a:schemeClr val="tx1"/>
          </a:solidFill>
          <a:latin typeface="Calibri" pitchFamily="34" charset="0"/>
          <a:ea typeface="MS PGothic" pitchFamily="34" charset="-128"/>
          <a:cs typeface="+mn-cs"/>
        </a:defRPr>
      </a:lvl2pPr>
      <a:lvl3pPr marL="628650" indent="-273050" algn="l" defTabSz="457200" rtl="0" eaLnBrk="1" fontAlgn="base" hangingPunct="1">
        <a:spcBef>
          <a:spcPts val="600"/>
        </a:spcBef>
        <a:spcAft>
          <a:spcPts val="1200"/>
        </a:spcAft>
        <a:buFont typeface="Lucida Grande" charset="0"/>
        <a:buChar char="-"/>
        <a:defRPr sz="2000" kern="1200">
          <a:solidFill>
            <a:schemeClr val="tx1"/>
          </a:solidFill>
          <a:latin typeface="Calibri" pitchFamily="34" charset="0"/>
          <a:ea typeface="MS PGothic" pitchFamily="34" charset="-128"/>
          <a:cs typeface="+mn-cs"/>
        </a:defRPr>
      </a:lvl3pPr>
      <a:lvl4pPr marL="893763" indent="-265113" algn="l" defTabSz="457200" rtl="0" eaLnBrk="1" fontAlgn="base" hangingPunct="1">
        <a:spcBef>
          <a:spcPts val="600"/>
        </a:spcBef>
        <a:spcAft>
          <a:spcPts val="1200"/>
        </a:spcAft>
        <a:buFont typeface="Arial" charset="0"/>
        <a:buChar char="–"/>
        <a:defRPr sz="2000" kern="1200">
          <a:solidFill>
            <a:srgbClr val="595959"/>
          </a:solidFill>
          <a:latin typeface="Calibri" pitchFamily="34" charset="0"/>
          <a:ea typeface="MS PGothic" pitchFamily="34" charset="-128"/>
          <a:cs typeface="+mn-cs"/>
        </a:defRPr>
      </a:lvl4pPr>
      <a:lvl5pPr marL="1166813" indent="-273050" algn="l" defTabSz="457200" rtl="0" eaLnBrk="1" fontAlgn="base" hangingPunct="1">
        <a:spcBef>
          <a:spcPts val="600"/>
        </a:spcBef>
        <a:spcAft>
          <a:spcPts val="1200"/>
        </a:spcAft>
        <a:buFont typeface="Arial" charset="0"/>
        <a:buChar char="–"/>
        <a:defRPr sz="2000" kern="1200">
          <a:solidFill>
            <a:srgbClr val="595959"/>
          </a:solidFill>
          <a:latin typeface="Calibri" pitchFamily="34" charset="0"/>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82638" y="476250"/>
            <a:ext cx="458628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782638" y="1363663"/>
            <a:ext cx="7767637" cy="400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5" name="Date Placeholder 3"/>
          <p:cNvSpPr>
            <a:spLocks noGrp="1"/>
          </p:cNvSpPr>
          <p:nvPr>
            <p:ph type="dt" sz="half" idx="2"/>
          </p:nvPr>
        </p:nvSpPr>
        <p:spPr>
          <a:xfrm>
            <a:off x="782638" y="6324600"/>
            <a:ext cx="5110162" cy="220663"/>
          </a:xfrm>
          <a:prstGeom prst="rect">
            <a:avLst/>
          </a:prstGeom>
        </p:spPr>
        <p:txBody>
          <a:bodyPr vert="horz" wrap="square" lIns="0" tIns="0" rIns="0" bIns="0" numCol="1" anchor="t" anchorCtr="0" compatLnSpc="1">
            <a:prstTxWarp prst="textNoShape">
              <a:avLst/>
            </a:prstTxWarp>
          </a:bodyPr>
          <a:lstStyle>
            <a:lvl1pPr>
              <a:defRPr sz="1000" b="1" dirty="0"/>
            </a:lvl1pPr>
          </a:lstStyle>
          <a:p>
            <a:pPr>
              <a:defRPr/>
            </a:pPr>
            <a:r>
              <a:rPr lang="en-GB">
                <a:solidFill>
                  <a:prstClr val="black"/>
                </a:solidFill>
              </a:rPr>
              <a:t>Insert date/author/filename by going to </a:t>
            </a:r>
            <a:r>
              <a:rPr lang="en-GB" i="1">
                <a:solidFill>
                  <a:prstClr val="black"/>
                </a:solidFill>
              </a:rPr>
              <a:t>View &gt; Slide Master</a:t>
            </a:r>
            <a:r>
              <a:rPr lang="en-GB">
                <a:solidFill>
                  <a:prstClr val="black"/>
                </a:solidFill>
              </a:rPr>
              <a:t> and amending this field</a:t>
            </a:r>
          </a:p>
        </p:txBody>
      </p:sp>
    </p:spTree>
    <p:extLst>
      <p:ext uri="{BB962C8B-B14F-4D97-AF65-F5344CB8AC3E}">
        <p14:creationId xmlns:p14="http://schemas.microsoft.com/office/powerpoint/2010/main" val="145890288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hf sldNum="0" hdr="0" ftr="0"/>
  <p:txStyles>
    <p:titleStyle>
      <a:lvl1pPr algn="l" defTabSz="457200" rtl="0" eaLnBrk="1" fontAlgn="base" hangingPunct="1">
        <a:spcBef>
          <a:spcPct val="0"/>
        </a:spcBef>
        <a:spcAft>
          <a:spcPct val="0"/>
        </a:spcAft>
        <a:defRPr sz="2000" b="1" kern="1200">
          <a:solidFill>
            <a:schemeClr val="tx1"/>
          </a:solidFill>
          <a:latin typeface="Calibri" pitchFamily="34" charset="0"/>
          <a:ea typeface="MS PGothic" pitchFamily="34" charset="-128"/>
          <a:cs typeface="+mj-cs"/>
        </a:defRPr>
      </a:lvl1pPr>
      <a:lvl2pPr algn="l" defTabSz="457200" rtl="0" eaLnBrk="1" fontAlgn="base" hangingPunct="1">
        <a:spcBef>
          <a:spcPct val="0"/>
        </a:spcBef>
        <a:spcAft>
          <a:spcPct val="0"/>
        </a:spcAft>
        <a:defRPr sz="2000" b="1">
          <a:solidFill>
            <a:schemeClr val="tx1"/>
          </a:solidFill>
          <a:latin typeface="Calibri" pitchFamily="34" charset="0"/>
          <a:ea typeface="MS PGothic" pitchFamily="34" charset="-128"/>
          <a:cs typeface="ＭＳ Ｐゴシック" charset="0"/>
        </a:defRPr>
      </a:lvl2pPr>
      <a:lvl3pPr algn="l" defTabSz="457200" rtl="0" eaLnBrk="1" fontAlgn="base" hangingPunct="1">
        <a:spcBef>
          <a:spcPct val="0"/>
        </a:spcBef>
        <a:spcAft>
          <a:spcPct val="0"/>
        </a:spcAft>
        <a:defRPr sz="2000" b="1">
          <a:solidFill>
            <a:schemeClr val="tx1"/>
          </a:solidFill>
          <a:latin typeface="Calibri" pitchFamily="34" charset="0"/>
          <a:ea typeface="MS PGothic" pitchFamily="34" charset="-128"/>
          <a:cs typeface="ＭＳ Ｐゴシック" charset="0"/>
        </a:defRPr>
      </a:lvl3pPr>
      <a:lvl4pPr algn="l" defTabSz="457200" rtl="0" eaLnBrk="1" fontAlgn="base" hangingPunct="1">
        <a:spcBef>
          <a:spcPct val="0"/>
        </a:spcBef>
        <a:spcAft>
          <a:spcPct val="0"/>
        </a:spcAft>
        <a:defRPr sz="2000" b="1">
          <a:solidFill>
            <a:schemeClr val="tx1"/>
          </a:solidFill>
          <a:latin typeface="Calibri" pitchFamily="34" charset="0"/>
          <a:ea typeface="MS PGothic" pitchFamily="34" charset="-128"/>
          <a:cs typeface="ＭＳ Ｐゴシック" charset="0"/>
        </a:defRPr>
      </a:lvl4pPr>
      <a:lvl5pPr algn="l" defTabSz="457200" rtl="0" eaLnBrk="1" fontAlgn="base" hangingPunct="1">
        <a:spcBef>
          <a:spcPct val="0"/>
        </a:spcBef>
        <a:spcAft>
          <a:spcPct val="0"/>
        </a:spcAft>
        <a:defRPr sz="2000" b="1">
          <a:solidFill>
            <a:schemeClr val="tx1"/>
          </a:solidFill>
          <a:latin typeface="Calibri" pitchFamily="34" charset="0"/>
          <a:ea typeface="MS PGothic" pitchFamily="34" charset="-128"/>
          <a:cs typeface="ＭＳ Ｐゴシック" charset="0"/>
        </a:defRPr>
      </a:lvl5pPr>
      <a:lvl6pPr marL="457200" algn="l" defTabSz="457200" rtl="0" eaLnBrk="1" fontAlgn="base" hangingPunct="1">
        <a:spcBef>
          <a:spcPct val="0"/>
        </a:spcBef>
        <a:spcAft>
          <a:spcPct val="0"/>
        </a:spcAft>
        <a:defRPr sz="2000" b="1">
          <a:solidFill>
            <a:schemeClr val="tx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2000" b="1">
          <a:solidFill>
            <a:schemeClr val="tx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2000" b="1">
          <a:solidFill>
            <a:schemeClr val="tx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2000" b="1">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0"/>
        </a:spcBef>
        <a:spcAft>
          <a:spcPts val="1200"/>
        </a:spcAft>
        <a:buFont typeface="Arial" charset="0"/>
        <a:buChar char="•"/>
        <a:defRPr sz="2000" kern="1200">
          <a:solidFill>
            <a:schemeClr val="tx1"/>
          </a:solidFill>
          <a:latin typeface="Calibri" pitchFamily="34" charset="0"/>
          <a:ea typeface="MS PGothic" pitchFamily="34" charset="-128"/>
          <a:cs typeface="+mn-cs"/>
        </a:defRPr>
      </a:lvl1pPr>
      <a:lvl2pPr marL="355600" indent="-174625" algn="l" defTabSz="457200" rtl="0" eaLnBrk="1" fontAlgn="base" hangingPunct="1">
        <a:spcBef>
          <a:spcPts val="600"/>
        </a:spcBef>
        <a:spcAft>
          <a:spcPts val="1200"/>
        </a:spcAft>
        <a:buFont typeface="Arial" charset="0"/>
        <a:buChar char="•"/>
        <a:defRPr sz="2000" kern="1200">
          <a:solidFill>
            <a:schemeClr val="tx1"/>
          </a:solidFill>
          <a:latin typeface="Calibri" pitchFamily="34" charset="0"/>
          <a:ea typeface="MS PGothic" pitchFamily="34" charset="-128"/>
          <a:cs typeface="+mn-cs"/>
        </a:defRPr>
      </a:lvl2pPr>
      <a:lvl3pPr marL="628650" indent="-273050" algn="l" defTabSz="457200" rtl="0" eaLnBrk="1" fontAlgn="base" hangingPunct="1">
        <a:spcBef>
          <a:spcPts val="600"/>
        </a:spcBef>
        <a:spcAft>
          <a:spcPts val="1200"/>
        </a:spcAft>
        <a:buFont typeface="Lucida Grande" charset="0"/>
        <a:buChar char="-"/>
        <a:defRPr sz="2000" kern="1200">
          <a:solidFill>
            <a:schemeClr val="tx1"/>
          </a:solidFill>
          <a:latin typeface="Calibri" pitchFamily="34" charset="0"/>
          <a:ea typeface="MS PGothic" pitchFamily="34" charset="-128"/>
          <a:cs typeface="+mn-cs"/>
        </a:defRPr>
      </a:lvl3pPr>
      <a:lvl4pPr marL="893763" indent="-265113" algn="l" defTabSz="457200" rtl="0" eaLnBrk="1" fontAlgn="base" hangingPunct="1">
        <a:spcBef>
          <a:spcPts val="600"/>
        </a:spcBef>
        <a:spcAft>
          <a:spcPts val="1200"/>
        </a:spcAft>
        <a:buFont typeface="Arial" charset="0"/>
        <a:buChar char="–"/>
        <a:defRPr sz="2000" kern="1200">
          <a:solidFill>
            <a:srgbClr val="595959"/>
          </a:solidFill>
          <a:latin typeface="Calibri" pitchFamily="34" charset="0"/>
          <a:ea typeface="MS PGothic" pitchFamily="34" charset="-128"/>
          <a:cs typeface="+mn-cs"/>
        </a:defRPr>
      </a:lvl4pPr>
      <a:lvl5pPr marL="1166813" indent="-273050" algn="l" defTabSz="457200" rtl="0" eaLnBrk="1" fontAlgn="base" hangingPunct="1">
        <a:spcBef>
          <a:spcPts val="600"/>
        </a:spcBef>
        <a:spcAft>
          <a:spcPts val="1200"/>
        </a:spcAft>
        <a:buFont typeface="Arial" charset="0"/>
        <a:buChar char="–"/>
        <a:defRPr sz="2000" kern="1200">
          <a:solidFill>
            <a:srgbClr val="595959"/>
          </a:solidFill>
          <a:latin typeface="Calibri" pitchFamily="34" charset="0"/>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wardsvic.org.au/news/events/dw2013-live-dream-video-project/" TargetMode="External"/><Relationship Id="rId2" Type="http://schemas.openxmlformats.org/officeDocument/2006/relationships/hyperlink" Target="http://www.awardsvic.org.au/events/youth-led-events/" TargetMode="Externa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a:xfrm>
            <a:off x="1725281" y="2695276"/>
            <a:ext cx="6032500" cy="1047750"/>
          </a:xfrm>
        </p:spPr>
        <p:txBody>
          <a:bodyPr/>
          <a:lstStyle/>
          <a:p>
            <a:pPr algn="ctr"/>
            <a:r>
              <a:rPr lang="en-US" dirty="0">
                <a:solidFill>
                  <a:srgbClr val="A60000"/>
                </a:solidFill>
              </a:rPr>
              <a:t>The Duke of Edinburgh’s </a:t>
            </a:r>
            <a:r>
              <a:rPr lang="en-US" dirty="0" smtClean="0">
                <a:solidFill>
                  <a:srgbClr val="A60000"/>
                </a:solidFill>
              </a:rPr>
              <a:t>International Award </a:t>
            </a:r>
            <a:endParaRPr lang="en-US" dirty="0" smtClean="0">
              <a:latin typeface="Calibri" pitchFamily="34" charset="0"/>
              <a:ea typeface="MS PGothic" pitchFamily="34" charset="-128"/>
            </a:endParaRPr>
          </a:p>
        </p:txBody>
      </p:sp>
      <p:sp>
        <p:nvSpPr>
          <p:cNvPr id="5123" name="Subtitle 4"/>
          <p:cNvSpPr>
            <a:spLocks noGrp="1"/>
          </p:cNvSpPr>
          <p:nvPr>
            <p:ph type="subTitle" idx="1"/>
          </p:nvPr>
        </p:nvSpPr>
        <p:spPr>
          <a:xfrm>
            <a:off x="2778929" y="4008941"/>
            <a:ext cx="3567281" cy="1081673"/>
          </a:xfrm>
        </p:spPr>
        <p:txBody>
          <a:bodyPr/>
          <a:lstStyle/>
          <a:p>
            <a:pPr algn="ctr"/>
            <a:r>
              <a:rPr lang="en-US" b="1" i="1" dirty="0" smtClean="0"/>
              <a:t>Youth Award </a:t>
            </a:r>
            <a:r>
              <a:rPr lang="en-US" b="1" i="1" dirty="0" smtClean="0"/>
              <a:t>Leaders</a:t>
            </a:r>
            <a:endParaRPr lang="en-US" b="1" dirty="0" smtClean="0">
              <a:latin typeface="Calibri" pitchFamily="34" charset="0"/>
              <a:ea typeface="MS PGothic" pitchFamily="34" charset="-128"/>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255" y="2188973"/>
            <a:ext cx="6154642" cy="409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bwMode="auto">
          <a:xfrm>
            <a:off x="2470246" y="874579"/>
            <a:ext cx="3794078" cy="984885"/>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0" marR="0" indent="0" algn="ctr" defTabSz="457200" rtl="0" eaLnBrk="1" fontAlgn="base" latinLnBrk="0" hangingPunct="1">
              <a:lnSpc>
                <a:spcPct val="100000"/>
              </a:lnSpc>
              <a:spcBef>
                <a:spcPct val="0"/>
              </a:spcBef>
              <a:spcAft>
                <a:spcPct val="0"/>
              </a:spcAft>
              <a:buClrTx/>
              <a:buSzTx/>
              <a:buFontTx/>
              <a:buNone/>
              <a:tabLst/>
            </a:pPr>
            <a:r>
              <a:rPr kumimoji="0" lang="en-AU" sz="3200" b="1" i="0" u="none" strike="noStrike" kern="1200" cap="none" spc="0" normalizeH="0" baseline="0" noProof="0" dirty="0" smtClean="0">
                <a:ln>
                  <a:noFill/>
                </a:ln>
                <a:solidFill>
                  <a:srgbClr val="E60038"/>
                </a:solidFill>
                <a:effectLst/>
                <a:uLnTx/>
                <a:uFillTx/>
                <a:latin typeface="Calibri" pitchFamily="34" charset="0"/>
                <a:ea typeface="MS PGothic" pitchFamily="34" charset="-128"/>
                <a:cs typeface="+mj-cs"/>
              </a:rPr>
              <a:t>Be the kind of leader</a:t>
            </a:r>
            <a:r>
              <a:rPr kumimoji="0" lang="en-AU" sz="3200" b="1" i="0" u="none" strike="noStrike" kern="1200" cap="none" spc="0" normalizeH="0" noProof="0" dirty="0" smtClean="0">
                <a:ln>
                  <a:noFill/>
                </a:ln>
                <a:solidFill>
                  <a:srgbClr val="E60038"/>
                </a:solidFill>
                <a:effectLst/>
                <a:uLnTx/>
                <a:uFillTx/>
                <a:latin typeface="Calibri" pitchFamily="34" charset="0"/>
                <a:ea typeface="MS PGothic" pitchFamily="34" charset="-128"/>
                <a:cs typeface="+mj-cs"/>
              </a:rPr>
              <a:t> that you would follow</a:t>
            </a:r>
            <a:endParaRPr kumimoji="0" lang="en-US" sz="3200" b="1" i="0" u="none" strike="noStrike" kern="1200" cap="none" spc="0" normalizeH="0" baseline="0" noProof="0" dirty="0" smtClean="0">
              <a:ln>
                <a:noFill/>
              </a:ln>
              <a:solidFill>
                <a:srgbClr val="E60038"/>
              </a:solidFill>
              <a:effectLst/>
              <a:uLnTx/>
              <a:uFillTx/>
              <a:latin typeface="Calibri" pitchFamily="34" charset="0"/>
              <a:ea typeface="MS PGothic" pitchFamily="34" charset="-128"/>
              <a:cs typeface="+mj-cs"/>
            </a:endParaRPr>
          </a:p>
        </p:txBody>
      </p:sp>
    </p:spTree>
    <p:extLst>
      <p:ext uri="{BB962C8B-B14F-4D97-AF65-F5344CB8AC3E}">
        <p14:creationId xmlns:p14="http://schemas.microsoft.com/office/powerpoint/2010/main" val="3081045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9550" y="0"/>
            <a:ext cx="258445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1"/>
          <p:cNvSpPr>
            <a:spLocks noGrp="1"/>
          </p:cNvSpPr>
          <p:nvPr>
            <p:ph idx="4294967295"/>
          </p:nvPr>
        </p:nvSpPr>
        <p:spPr>
          <a:xfrm>
            <a:off x="782638" y="1938338"/>
            <a:ext cx="7885112" cy="3821112"/>
          </a:xfrm>
        </p:spPr>
        <p:txBody>
          <a:bodyPr/>
          <a:lstStyle/>
          <a:p>
            <a:r>
              <a:rPr lang="en-AU" sz="2400" b="1" dirty="0" smtClean="0"/>
              <a:t>It is </a:t>
            </a:r>
            <a:r>
              <a:rPr lang="en-AU" sz="2400" b="1" dirty="0"/>
              <a:t>the biggest </a:t>
            </a:r>
            <a:r>
              <a:rPr lang="en-AU" sz="2400" b="1" dirty="0" smtClean="0"/>
              <a:t>youth </a:t>
            </a:r>
            <a:r>
              <a:rPr lang="en-AU" sz="2400" b="1" dirty="0"/>
              <a:t>self-development program in </a:t>
            </a:r>
            <a:r>
              <a:rPr lang="en-AU" sz="2400" b="1" dirty="0" smtClean="0"/>
              <a:t>Australia for young people aged between 14 - 24</a:t>
            </a:r>
          </a:p>
          <a:p>
            <a:r>
              <a:rPr lang="en-AU" sz="2400" b="1" dirty="0" smtClean="0"/>
              <a:t>Run in over 140 </a:t>
            </a:r>
            <a:r>
              <a:rPr lang="en-AU" sz="2400" b="1" dirty="0"/>
              <a:t>countries and </a:t>
            </a:r>
            <a:r>
              <a:rPr lang="en-AU" sz="2400" b="1" dirty="0" smtClean="0"/>
              <a:t>with 8 </a:t>
            </a:r>
            <a:r>
              <a:rPr lang="en-AU" sz="2400" b="1" dirty="0"/>
              <a:t>million </a:t>
            </a:r>
            <a:r>
              <a:rPr lang="en-AU" sz="2400" b="1" dirty="0" smtClean="0"/>
              <a:t>Award holders</a:t>
            </a:r>
          </a:p>
          <a:p>
            <a:r>
              <a:rPr lang="en-AU" sz="2400" b="1" dirty="0" smtClean="0"/>
              <a:t>Celebrated </a:t>
            </a:r>
            <a:r>
              <a:rPr lang="en-AU" sz="2400" b="1" dirty="0"/>
              <a:t>50</a:t>
            </a:r>
            <a:r>
              <a:rPr lang="en-AU" sz="2400" b="1" baseline="30000" dirty="0"/>
              <a:t>th</a:t>
            </a:r>
            <a:r>
              <a:rPr lang="en-AU" sz="2400" b="1" dirty="0"/>
              <a:t> Anniversary in </a:t>
            </a:r>
            <a:r>
              <a:rPr lang="en-AU" sz="2400" b="1" dirty="0" smtClean="0"/>
              <a:t>Australia in 2012</a:t>
            </a:r>
          </a:p>
          <a:p>
            <a:r>
              <a:rPr lang="en-AU" sz="2400" b="1" dirty="0" smtClean="0"/>
              <a:t>Challenges you and rewards you for your achievements</a:t>
            </a:r>
          </a:p>
          <a:p>
            <a:r>
              <a:rPr lang="en-AU" sz="2400" b="1" dirty="0" smtClean="0"/>
              <a:t>YOU design YOUR own Award around what YOU want to do</a:t>
            </a:r>
          </a:p>
        </p:txBody>
      </p:sp>
      <p:sp>
        <p:nvSpPr>
          <p:cNvPr id="7" name="Title 2"/>
          <p:cNvSpPr txBox="1">
            <a:spLocks/>
          </p:cNvSpPr>
          <p:nvPr/>
        </p:nvSpPr>
        <p:spPr bwMode="auto">
          <a:xfrm>
            <a:off x="782638" y="705472"/>
            <a:ext cx="5562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1" fontAlgn="base" hangingPunct="1">
              <a:spcBef>
                <a:spcPct val="0"/>
              </a:spcBef>
              <a:spcAft>
                <a:spcPct val="0"/>
              </a:spcAft>
              <a:defRPr sz="3200" b="1" kern="1200">
                <a:solidFill>
                  <a:srgbClr val="E60038"/>
                </a:solidFill>
                <a:latin typeface="Calibri" pitchFamily="34" charset="0"/>
                <a:ea typeface="MS PGothic" pitchFamily="34" charset="-128"/>
                <a:cs typeface="+mj-cs"/>
              </a:defRPr>
            </a:lvl1pPr>
            <a:lvl2pPr algn="l" defTabSz="457200" rtl="0" eaLnBrk="1" fontAlgn="base" hangingPunct="1">
              <a:spcBef>
                <a:spcPct val="0"/>
              </a:spcBef>
              <a:spcAft>
                <a:spcPct val="0"/>
              </a:spcAft>
              <a:defRPr sz="2000" b="1">
                <a:solidFill>
                  <a:schemeClr val="tx1"/>
                </a:solidFill>
                <a:latin typeface="Calibri" pitchFamily="34" charset="0"/>
                <a:ea typeface="MS PGothic" pitchFamily="34" charset="-128"/>
                <a:cs typeface="ＭＳ Ｐゴシック" charset="0"/>
              </a:defRPr>
            </a:lvl2pPr>
            <a:lvl3pPr algn="l" defTabSz="457200" rtl="0" eaLnBrk="1" fontAlgn="base" hangingPunct="1">
              <a:spcBef>
                <a:spcPct val="0"/>
              </a:spcBef>
              <a:spcAft>
                <a:spcPct val="0"/>
              </a:spcAft>
              <a:defRPr sz="2000" b="1">
                <a:solidFill>
                  <a:schemeClr val="tx1"/>
                </a:solidFill>
                <a:latin typeface="Calibri" pitchFamily="34" charset="0"/>
                <a:ea typeface="MS PGothic" pitchFamily="34" charset="-128"/>
                <a:cs typeface="ＭＳ Ｐゴシック" charset="0"/>
              </a:defRPr>
            </a:lvl3pPr>
            <a:lvl4pPr algn="l" defTabSz="457200" rtl="0" eaLnBrk="1" fontAlgn="base" hangingPunct="1">
              <a:spcBef>
                <a:spcPct val="0"/>
              </a:spcBef>
              <a:spcAft>
                <a:spcPct val="0"/>
              </a:spcAft>
              <a:defRPr sz="2000" b="1">
                <a:solidFill>
                  <a:schemeClr val="tx1"/>
                </a:solidFill>
                <a:latin typeface="Calibri" pitchFamily="34" charset="0"/>
                <a:ea typeface="MS PGothic" pitchFamily="34" charset="-128"/>
                <a:cs typeface="ＭＳ Ｐゴシック" charset="0"/>
              </a:defRPr>
            </a:lvl4pPr>
            <a:lvl5pPr algn="l" defTabSz="457200" rtl="0" eaLnBrk="1" fontAlgn="base" hangingPunct="1">
              <a:spcBef>
                <a:spcPct val="0"/>
              </a:spcBef>
              <a:spcAft>
                <a:spcPct val="0"/>
              </a:spcAft>
              <a:defRPr sz="2000" b="1">
                <a:solidFill>
                  <a:schemeClr val="tx1"/>
                </a:solidFill>
                <a:latin typeface="Calibri" pitchFamily="34" charset="0"/>
                <a:ea typeface="MS PGothic" pitchFamily="34" charset="-128"/>
                <a:cs typeface="ＭＳ Ｐゴシック" charset="0"/>
              </a:defRPr>
            </a:lvl5pPr>
            <a:lvl6pPr marL="457200" algn="l" defTabSz="457200" rtl="0" eaLnBrk="1" fontAlgn="base" hangingPunct="1">
              <a:spcBef>
                <a:spcPct val="0"/>
              </a:spcBef>
              <a:spcAft>
                <a:spcPct val="0"/>
              </a:spcAft>
              <a:defRPr sz="2000" b="1">
                <a:solidFill>
                  <a:schemeClr val="tx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2000" b="1">
                <a:solidFill>
                  <a:schemeClr val="tx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2000" b="1">
                <a:solidFill>
                  <a:schemeClr val="tx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2000" b="1">
                <a:solidFill>
                  <a:schemeClr val="tx1"/>
                </a:solidFill>
                <a:latin typeface="Calibri" charset="0"/>
                <a:ea typeface="ＭＳ Ｐゴシック" charset="0"/>
                <a:cs typeface="ＭＳ Ｐゴシック" charset="0"/>
              </a:defRPr>
            </a:lvl9pPr>
          </a:lstStyle>
          <a:p>
            <a:pPr marL="285750" indent="-285750"/>
            <a:r>
              <a:rPr lang="en-US" smtClean="0">
                <a:solidFill>
                  <a:srgbClr val="A60000"/>
                </a:solidFill>
              </a:rPr>
              <a:t>The Award</a:t>
            </a:r>
            <a:r>
              <a:rPr lang="en-AU" smtClean="0"/>
              <a:t/>
            </a:r>
            <a:br>
              <a:rPr lang="en-AU" smtClean="0"/>
            </a:br>
            <a:endParaRPr lang="en-US" dirty="0" smtClean="0"/>
          </a:p>
        </p:txBody>
      </p:sp>
    </p:spTree>
    <p:extLst>
      <p:ext uri="{BB962C8B-B14F-4D97-AF65-F5344CB8AC3E}">
        <p14:creationId xmlns:p14="http://schemas.microsoft.com/office/powerpoint/2010/main" val="1512504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490" y="173037"/>
            <a:ext cx="4586287" cy="606425"/>
          </a:xfrm>
        </p:spPr>
        <p:txBody>
          <a:bodyPr/>
          <a:lstStyle/>
          <a:p>
            <a:r>
              <a:rPr lang="en-AU" sz="3200" dirty="0" smtClean="0"/>
              <a:t>Youth Award </a:t>
            </a:r>
            <a:r>
              <a:rPr lang="en-AU" sz="3200" dirty="0" smtClean="0"/>
              <a:t>Leaders</a:t>
            </a:r>
            <a:endParaRPr lang="en-US" sz="3200" dirty="0"/>
          </a:p>
        </p:txBody>
      </p:sp>
      <p:sp>
        <p:nvSpPr>
          <p:cNvPr id="3" name="Content Placeholder 2"/>
          <p:cNvSpPr>
            <a:spLocks noGrp="1"/>
          </p:cNvSpPr>
          <p:nvPr>
            <p:ph idx="1"/>
          </p:nvPr>
        </p:nvSpPr>
        <p:spPr>
          <a:xfrm>
            <a:off x="368490" y="1066184"/>
            <a:ext cx="8557146" cy="5280025"/>
          </a:xfrm>
        </p:spPr>
        <p:txBody>
          <a:bodyPr/>
          <a:lstStyle/>
          <a:p>
            <a:pPr marL="0" indent="0">
              <a:buNone/>
            </a:pPr>
            <a:r>
              <a:rPr lang="en-US" sz="2400" dirty="0" smtClean="0"/>
              <a:t>YALs help </a:t>
            </a:r>
            <a:r>
              <a:rPr lang="en-US" sz="2400" dirty="0"/>
              <a:t>drive the Award, increase </a:t>
            </a:r>
            <a:r>
              <a:rPr lang="en-US" sz="2400" dirty="0" smtClean="0"/>
              <a:t>engagement and provide support to other Participants.</a:t>
            </a:r>
          </a:p>
          <a:p>
            <a:pPr marL="0" indent="0">
              <a:buNone/>
            </a:pPr>
            <a:r>
              <a:rPr lang="en-US" sz="2400" b="1" dirty="0"/>
              <a:t>You can take a lead role in supporting your Award Leader by:</a:t>
            </a:r>
            <a:endParaRPr lang="en-US" sz="2400" dirty="0"/>
          </a:p>
          <a:p>
            <a:pPr lvl="0"/>
            <a:r>
              <a:rPr lang="en-US" sz="2400" dirty="0"/>
              <a:t>Providing support and guidance to other Participants</a:t>
            </a:r>
          </a:p>
          <a:p>
            <a:pPr lvl="0"/>
            <a:r>
              <a:rPr lang="en-US" sz="2400" dirty="0"/>
              <a:t>Promoting the Award to your peers</a:t>
            </a:r>
          </a:p>
          <a:p>
            <a:pPr lvl="0"/>
            <a:r>
              <a:rPr lang="en-US" sz="2400" dirty="0"/>
              <a:t>Assisting with Administrative tasks</a:t>
            </a:r>
          </a:p>
          <a:p>
            <a:pPr lvl="0"/>
            <a:r>
              <a:rPr lang="en-US" sz="2400" dirty="0"/>
              <a:t>Developing your leadership qualities and skills</a:t>
            </a:r>
          </a:p>
          <a:p>
            <a:pPr lvl="0"/>
            <a:r>
              <a:rPr lang="en-US" sz="2400" dirty="0"/>
              <a:t>Liaising with your Award Leader and the WA Award Operating Authority to plan </a:t>
            </a:r>
            <a:r>
              <a:rPr lang="en-US" sz="2400" dirty="0">
                <a:hlinkClick r:id="rId2" tooltip="Youth-led Events"/>
              </a:rPr>
              <a:t>youth-led events</a:t>
            </a:r>
            <a:r>
              <a:rPr lang="en-US" sz="2400" dirty="0"/>
              <a:t> such as </a:t>
            </a:r>
            <a:r>
              <a:rPr lang="en-US" sz="2400" dirty="0">
                <a:hlinkClick r:id="rId3" tooltip="DW2013: ‘Live the dream’ video project"/>
              </a:rPr>
              <a:t>DUKES WEEK</a:t>
            </a:r>
            <a:r>
              <a:rPr lang="en-US" sz="2400" dirty="0"/>
              <a:t>.  National Youth Week is also a great time to </a:t>
            </a:r>
            <a:r>
              <a:rPr lang="en-US" sz="2400" dirty="0" err="1"/>
              <a:t>organise</a:t>
            </a:r>
            <a:r>
              <a:rPr lang="en-US" sz="2400" dirty="0"/>
              <a:t> events</a:t>
            </a:r>
          </a:p>
          <a:p>
            <a:endParaRPr lang="en-US" sz="2400"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0064" y="164484"/>
            <a:ext cx="258445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202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490" y="352117"/>
            <a:ext cx="6041574" cy="714067"/>
          </a:xfrm>
        </p:spPr>
        <p:txBody>
          <a:bodyPr/>
          <a:lstStyle/>
          <a:p>
            <a:r>
              <a:rPr lang="en-AU" sz="3200" dirty="0"/>
              <a:t>Guidelines for Youth Award </a:t>
            </a:r>
            <a:r>
              <a:rPr lang="en-AU" sz="3200" dirty="0" smtClean="0"/>
              <a:t>Leaders</a:t>
            </a:r>
            <a:endParaRPr lang="en-US" sz="3200" dirty="0"/>
          </a:p>
        </p:txBody>
      </p:sp>
      <p:sp>
        <p:nvSpPr>
          <p:cNvPr id="3" name="Content Placeholder 2"/>
          <p:cNvSpPr>
            <a:spLocks noGrp="1"/>
          </p:cNvSpPr>
          <p:nvPr>
            <p:ph idx="1"/>
          </p:nvPr>
        </p:nvSpPr>
        <p:spPr>
          <a:xfrm>
            <a:off x="368490" y="1284548"/>
            <a:ext cx="8557146" cy="5157195"/>
          </a:xfrm>
        </p:spPr>
        <p:txBody>
          <a:bodyPr/>
          <a:lstStyle/>
          <a:p>
            <a:r>
              <a:rPr lang="en-AU" sz="2400" dirty="0" smtClean="0"/>
              <a:t>The </a:t>
            </a:r>
            <a:r>
              <a:rPr lang="en-AU" sz="2400" dirty="0"/>
              <a:t>key responsibility of a YAL is to work with the Award Leader/s to help build and grow an exciting Award at your school, university or organisation. Any Award Participant who is interested in being a YAL may take on this role at their school or organisation. </a:t>
            </a:r>
            <a:endParaRPr lang="en-US" sz="2400" dirty="0"/>
          </a:p>
          <a:p>
            <a:r>
              <a:rPr lang="en-AU" sz="2400" dirty="0" smtClean="0"/>
              <a:t>Your </a:t>
            </a:r>
            <a:r>
              <a:rPr lang="en-AU" sz="2400" dirty="0"/>
              <a:t>time commitment as an YAL, is for the duration of your Award (ideally as your Major if required) or for an agreed time with your Award Leader.</a:t>
            </a:r>
            <a:endParaRPr lang="en-US" sz="2400" dirty="0"/>
          </a:p>
          <a:p>
            <a:r>
              <a:rPr lang="en-AU" sz="2400" dirty="0" smtClean="0"/>
              <a:t>To </a:t>
            </a:r>
            <a:r>
              <a:rPr lang="en-AU" sz="2400" dirty="0"/>
              <a:t>accept this position, in consultation with your Award Leader, you must complete and submit the </a:t>
            </a:r>
            <a:r>
              <a:rPr lang="en-AU" sz="2400" dirty="0" smtClean="0"/>
              <a:t>YAL </a:t>
            </a:r>
            <a:r>
              <a:rPr lang="en-AU" sz="2400" dirty="0"/>
              <a:t>Nomination Form to your Award Leader who will then endorse your nomination and inform the WA Award Operating Authority.  </a:t>
            </a:r>
            <a:endParaRPr lang="en-US"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064" y="164484"/>
            <a:ext cx="258445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9667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490" y="173037"/>
            <a:ext cx="4586287" cy="606425"/>
          </a:xfrm>
        </p:spPr>
        <p:txBody>
          <a:bodyPr/>
          <a:lstStyle/>
          <a:p>
            <a:r>
              <a:rPr lang="en-AU" sz="3200" dirty="0" smtClean="0"/>
              <a:t>Key Responsibilities</a:t>
            </a:r>
            <a:endParaRPr lang="en-US" sz="3200" dirty="0"/>
          </a:p>
        </p:txBody>
      </p:sp>
      <p:sp>
        <p:nvSpPr>
          <p:cNvPr id="3" name="Content Placeholder 2"/>
          <p:cNvSpPr>
            <a:spLocks noGrp="1"/>
          </p:cNvSpPr>
          <p:nvPr>
            <p:ph idx="1"/>
          </p:nvPr>
        </p:nvSpPr>
        <p:spPr>
          <a:xfrm>
            <a:off x="368490" y="1066184"/>
            <a:ext cx="8557146" cy="5157195"/>
          </a:xfrm>
        </p:spPr>
        <p:txBody>
          <a:bodyPr/>
          <a:lstStyle/>
          <a:p>
            <a:pPr marL="0" indent="0">
              <a:buNone/>
            </a:pPr>
            <a:endParaRPr lang="en-US" sz="2400" dirty="0"/>
          </a:p>
          <a:p>
            <a:pPr marL="0" indent="0">
              <a:buNone/>
            </a:pPr>
            <a:r>
              <a:rPr lang="en-GB" sz="2400" b="1" dirty="0"/>
              <a:t>KNOWLEDGE &amp; </a:t>
            </a:r>
            <a:r>
              <a:rPr lang="en-GB" sz="2400" b="1" dirty="0" smtClean="0"/>
              <a:t>COMMUNICATION</a:t>
            </a:r>
          </a:p>
          <a:p>
            <a:pPr marL="0" indent="0">
              <a:buNone/>
            </a:pPr>
            <a:endParaRPr lang="en-US" sz="2400" dirty="0"/>
          </a:p>
          <a:p>
            <a:pPr lvl="0"/>
            <a:r>
              <a:rPr lang="en-AU" sz="2400" dirty="0" smtClean="0"/>
              <a:t>Know </a:t>
            </a:r>
            <a:r>
              <a:rPr lang="en-AU" sz="2400" dirty="0"/>
              <a:t>the Award and </a:t>
            </a:r>
            <a:r>
              <a:rPr lang="en-AU" sz="2400" dirty="0" smtClean="0"/>
              <a:t>Sections </a:t>
            </a:r>
            <a:r>
              <a:rPr lang="en-AU" sz="2400" dirty="0"/>
              <a:t>well – you will be the ‘go to’ when people have questions </a:t>
            </a:r>
            <a:endParaRPr lang="en-US" sz="2400" dirty="0"/>
          </a:p>
          <a:p>
            <a:pPr lvl="0"/>
            <a:r>
              <a:rPr lang="en-AU" sz="2400" dirty="0" smtClean="0"/>
              <a:t>Keep </a:t>
            </a:r>
            <a:r>
              <a:rPr lang="en-AU" sz="2400" dirty="0"/>
              <a:t>track of key dates and events (e.g. expedition opportunities or camps) and make sure they are publicized to all Awards Participants through newsletters or announcements</a:t>
            </a:r>
            <a:endParaRPr lang="en-US" sz="2400" dirty="0"/>
          </a:p>
          <a:p>
            <a:endParaRPr lang="en-AU" sz="2400"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064" y="164484"/>
            <a:ext cx="258445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6072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490" y="173037"/>
            <a:ext cx="4586287" cy="606425"/>
          </a:xfrm>
        </p:spPr>
        <p:txBody>
          <a:bodyPr/>
          <a:lstStyle/>
          <a:p>
            <a:r>
              <a:rPr lang="en-AU" sz="3200" dirty="0" smtClean="0"/>
              <a:t>Key Responsibilities</a:t>
            </a:r>
            <a:endParaRPr lang="en-US" sz="3200" dirty="0"/>
          </a:p>
        </p:txBody>
      </p:sp>
      <p:sp>
        <p:nvSpPr>
          <p:cNvPr id="3" name="Content Placeholder 2"/>
          <p:cNvSpPr>
            <a:spLocks noGrp="1"/>
          </p:cNvSpPr>
          <p:nvPr>
            <p:ph idx="1"/>
          </p:nvPr>
        </p:nvSpPr>
        <p:spPr>
          <a:xfrm>
            <a:off x="368490" y="1066184"/>
            <a:ext cx="8557146" cy="5157195"/>
          </a:xfrm>
        </p:spPr>
        <p:txBody>
          <a:bodyPr/>
          <a:lstStyle/>
          <a:p>
            <a:pPr marL="0" indent="0">
              <a:buNone/>
            </a:pPr>
            <a:endParaRPr lang="en-US" sz="2400" dirty="0"/>
          </a:p>
          <a:p>
            <a:pPr marL="0" indent="0">
              <a:buNone/>
            </a:pPr>
            <a:r>
              <a:rPr lang="en-GB" sz="2400" b="1" dirty="0" smtClean="0"/>
              <a:t>SUPPORT</a:t>
            </a:r>
          </a:p>
          <a:p>
            <a:pPr marL="0" indent="0">
              <a:buNone/>
            </a:pPr>
            <a:endParaRPr lang="en-US" sz="2400" dirty="0"/>
          </a:p>
          <a:p>
            <a:pPr lvl="0"/>
            <a:r>
              <a:rPr lang="en-AU" sz="2400" dirty="0" smtClean="0"/>
              <a:t>This is the </a:t>
            </a:r>
            <a:r>
              <a:rPr lang="en-AU" sz="2400" dirty="0"/>
              <a:t>most important part of being a Youth Award Leader. You need to be there to support and advise your Dukes Team</a:t>
            </a:r>
            <a:endParaRPr lang="en-US" sz="2400" dirty="0"/>
          </a:p>
          <a:p>
            <a:pPr lvl="0"/>
            <a:r>
              <a:rPr lang="en-AU" sz="2400" dirty="0"/>
              <a:t>H</a:t>
            </a:r>
            <a:r>
              <a:rPr lang="en-AU" sz="2400" dirty="0" smtClean="0"/>
              <a:t>ave </a:t>
            </a:r>
            <a:r>
              <a:rPr lang="en-AU" sz="2400" dirty="0"/>
              <a:t>a dedicated Awards space for Participants to come and get Awards information and ideas</a:t>
            </a:r>
            <a:endParaRPr lang="en-US" sz="2400" dirty="0"/>
          </a:p>
          <a:p>
            <a:pPr lvl="0"/>
            <a:r>
              <a:rPr lang="en-AU" sz="2400" dirty="0" err="1"/>
              <a:t>S</a:t>
            </a:r>
            <a:r>
              <a:rPr lang="en-AU" sz="2400" dirty="0" err="1" smtClean="0"/>
              <a:t>rrange</a:t>
            </a:r>
            <a:r>
              <a:rPr lang="en-AU" sz="2400" dirty="0" smtClean="0"/>
              <a:t> </a:t>
            </a:r>
            <a:r>
              <a:rPr lang="en-AU" sz="2400" dirty="0"/>
              <a:t>meetings regularly for current Awards Participants and also for anyone interested in finding </a:t>
            </a:r>
            <a:r>
              <a:rPr lang="en-AU" sz="2400" dirty="0" smtClean="0"/>
              <a:t>out information</a:t>
            </a:r>
            <a:endParaRPr lang="en-US" sz="2400" dirty="0"/>
          </a:p>
          <a:p>
            <a:endParaRPr lang="en-AU" sz="2400"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064" y="164484"/>
            <a:ext cx="258445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7643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490" y="173037"/>
            <a:ext cx="4586287" cy="606425"/>
          </a:xfrm>
        </p:spPr>
        <p:txBody>
          <a:bodyPr/>
          <a:lstStyle/>
          <a:p>
            <a:r>
              <a:rPr lang="en-AU" sz="3200" dirty="0" smtClean="0"/>
              <a:t>Key Responsibilities</a:t>
            </a:r>
            <a:endParaRPr lang="en-US" sz="3200" dirty="0"/>
          </a:p>
        </p:txBody>
      </p:sp>
      <p:sp>
        <p:nvSpPr>
          <p:cNvPr id="3" name="Content Placeholder 2"/>
          <p:cNvSpPr>
            <a:spLocks noGrp="1"/>
          </p:cNvSpPr>
          <p:nvPr>
            <p:ph idx="1"/>
          </p:nvPr>
        </p:nvSpPr>
        <p:spPr>
          <a:xfrm>
            <a:off x="368490" y="1066184"/>
            <a:ext cx="8557146" cy="5157195"/>
          </a:xfrm>
        </p:spPr>
        <p:txBody>
          <a:bodyPr/>
          <a:lstStyle/>
          <a:p>
            <a:pPr marL="0" indent="0">
              <a:buNone/>
            </a:pPr>
            <a:endParaRPr lang="en-US" sz="2400" dirty="0"/>
          </a:p>
          <a:p>
            <a:pPr marL="0" indent="0">
              <a:buNone/>
            </a:pPr>
            <a:r>
              <a:rPr lang="en-GB" sz="2400" b="1" dirty="0" smtClean="0"/>
              <a:t>PROMOTION</a:t>
            </a:r>
          </a:p>
          <a:p>
            <a:pPr marL="0" indent="0">
              <a:buNone/>
            </a:pPr>
            <a:endParaRPr lang="en-US" sz="2400" dirty="0"/>
          </a:p>
          <a:p>
            <a:pPr lvl="0"/>
            <a:r>
              <a:rPr lang="en-AU" sz="2400" dirty="0" smtClean="0"/>
              <a:t>Let’s </a:t>
            </a:r>
            <a:r>
              <a:rPr lang="en-AU" sz="2400" dirty="0"/>
              <a:t>grow the Duke of Ed Award! Organise presentations in assemblies, get posters up around your Award Unit, create a photo board or video to help promote the Award</a:t>
            </a:r>
            <a:endParaRPr lang="en-US" sz="2400" dirty="0"/>
          </a:p>
          <a:p>
            <a:pPr lvl="0"/>
            <a:r>
              <a:rPr lang="en-AU" sz="2400" dirty="0"/>
              <a:t>Write, or ask your peers to write about their experiences for a school/organization newsletter</a:t>
            </a:r>
            <a:endParaRPr lang="en-US" sz="2400" dirty="0"/>
          </a:p>
          <a:p>
            <a:pPr lvl="0"/>
            <a:r>
              <a:rPr lang="en-AU" sz="2400" dirty="0"/>
              <a:t>i</a:t>
            </a:r>
            <a:r>
              <a:rPr lang="en-AU" sz="2400" dirty="0" smtClean="0"/>
              <a:t>nvite </a:t>
            </a:r>
            <a:r>
              <a:rPr lang="en-AU" sz="2400" dirty="0"/>
              <a:t>an Awards WA Team Member to come and speak at a meeting or assembly to answer questions and promote the Award</a:t>
            </a:r>
            <a:endParaRPr lang="en-US" sz="2400" dirty="0"/>
          </a:p>
          <a:p>
            <a:endParaRPr lang="en-AU" sz="2400"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064" y="164484"/>
            <a:ext cx="258445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906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490" y="173037"/>
            <a:ext cx="4586287" cy="606425"/>
          </a:xfrm>
        </p:spPr>
        <p:txBody>
          <a:bodyPr/>
          <a:lstStyle/>
          <a:p>
            <a:r>
              <a:rPr lang="en-AU" sz="3200" dirty="0" smtClean="0"/>
              <a:t>Key Responsibilities</a:t>
            </a:r>
            <a:endParaRPr lang="en-US" sz="3200" dirty="0"/>
          </a:p>
        </p:txBody>
      </p:sp>
      <p:sp>
        <p:nvSpPr>
          <p:cNvPr id="3" name="Content Placeholder 2"/>
          <p:cNvSpPr>
            <a:spLocks noGrp="1"/>
          </p:cNvSpPr>
          <p:nvPr>
            <p:ph idx="1"/>
          </p:nvPr>
        </p:nvSpPr>
        <p:spPr>
          <a:xfrm>
            <a:off x="368490" y="1066184"/>
            <a:ext cx="8557146" cy="5157195"/>
          </a:xfrm>
        </p:spPr>
        <p:txBody>
          <a:bodyPr/>
          <a:lstStyle/>
          <a:p>
            <a:pPr marL="0" indent="0">
              <a:buNone/>
            </a:pPr>
            <a:endParaRPr lang="en-US" sz="2400" dirty="0"/>
          </a:p>
          <a:p>
            <a:pPr marL="0" indent="0">
              <a:buNone/>
            </a:pPr>
            <a:r>
              <a:rPr lang="en-GB" sz="2400" b="1" dirty="0"/>
              <a:t>CELEBRATE</a:t>
            </a:r>
            <a:endParaRPr lang="en-US" sz="2400" dirty="0"/>
          </a:p>
          <a:p>
            <a:pPr marL="0" indent="0">
              <a:buNone/>
            </a:pPr>
            <a:endParaRPr lang="en-US" sz="2400" dirty="0"/>
          </a:p>
          <a:p>
            <a:pPr lvl="0"/>
            <a:r>
              <a:rPr lang="en-AU" sz="2400" dirty="0"/>
              <a:t>When someone does well or complete a Section their Award. Celebrate it! </a:t>
            </a:r>
            <a:endParaRPr lang="en-US" sz="2400" dirty="0"/>
          </a:p>
          <a:p>
            <a:pPr lvl="0"/>
            <a:r>
              <a:rPr lang="en-AU" sz="2400" dirty="0"/>
              <a:t>Help to organise special public Awards presentation ceremonies to recognise the achievements of the Awards Participants. Invite guests, such as local politicians, business owners and journalists to witness the event</a:t>
            </a:r>
            <a:endParaRPr lang="en-US" sz="2400" dirty="0"/>
          </a:p>
          <a:p>
            <a:endParaRPr lang="en-AU" sz="2400"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064" y="164484"/>
            <a:ext cx="258445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184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Content Placeholder 1"/>
          <p:cNvSpPr>
            <a:spLocks noGrp="1"/>
          </p:cNvSpPr>
          <p:nvPr>
            <p:ph idx="4294967295"/>
          </p:nvPr>
        </p:nvSpPr>
        <p:spPr>
          <a:xfrm>
            <a:off x="782638" y="1316790"/>
            <a:ext cx="7885112" cy="4686445"/>
          </a:xfrm>
        </p:spPr>
        <p:txBody>
          <a:bodyPr/>
          <a:lstStyle/>
          <a:p>
            <a:pPr marL="0" indent="0">
              <a:buNone/>
            </a:pPr>
            <a:endParaRPr lang="en-AU" sz="2400" dirty="0" smtClean="0"/>
          </a:p>
          <a:p>
            <a:pPr marL="0" indent="0">
              <a:buNone/>
            </a:pPr>
            <a:r>
              <a:rPr lang="en-AU" sz="2800" dirty="0" smtClean="0"/>
              <a:t>If </a:t>
            </a:r>
            <a:r>
              <a:rPr lang="en-AU" sz="2800" dirty="0"/>
              <a:t>you spend approximately one hour per week attending to your YAL duties, you may use this position towards your Service activity (or as your Skill activity if your goal is focused on improving your ability to undertake this role). </a:t>
            </a:r>
            <a:endParaRPr lang="en-US" sz="2800" dirty="0"/>
          </a:p>
        </p:txBody>
      </p:sp>
      <p:sp>
        <p:nvSpPr>
          <p:cNvPr id="6147" name="Title 2"/>
          <p:cNvSpPr>
            <a:spLocks noGrp="1"/>
          </p:cNvSpPr>
          <p:nvPr>
            <p:ph type="title"/>
          </p:nvPr>
        </p:nvSpPr>
        <p:spPr>
          <a:xfrm>
            <a:off x="782638" y="402258"/>
            <a:ext cx="5562600" cy="606425"/>
          </a:xfrm>
        </p:spPr>
        <p:txBody>
          <a:bodyPr/>
          <a:lstStyle/>
          <a:p>
            <a:pPr marL="285750" indent="-285750"/>
            <a:r>
              <a:rPr lang="en-AU" dirty="0"/>
              <a:t>Using YAL for Award Sections</a:t>
            </a:r>
            <a:r>
              <a:rPr lang="en-US" dirty="0"/>
              <a:t/>
            </a:r>
            <a:br>
              <a:rPr lang="en-US" dirty="0"/>
            </a:br>
            <a:r>
              <a:rPr lang="en-AU" dirty="0"/>
              <a:t/>
            </a:r>
            <a:br>
              <a:rPr lang="en-AU" dirty="0"/>
            </a:br>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238" y="253178"/>
            <a:ext cx="2584174" cy="904587"/>
          </a:xfrm>
          <a:prstGeom prst="rect">
            <a:avLst/>
          </a:prstGeom>
        </p:spPr>
      </p:pic>
    </p:spTree>
    <p:extLst>
      <p:ext uri="{BB962C8B-B14F-4D97-AF65-F5344CB8AC3E}">
        <p14:creationId xmlns:p14="http://schemas.microsoft.com/office/powerpoint/2010/main" val="1539936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PP_Aust_Ribbo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Office Theme">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vert="horz" wrap="square" lIns="0" tIns="0" rIns="0" bIns="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sz="3200" b="1" i="0" u="none" strike="noStrike" kern="1200" cap="none" spc="0" normalizeH="0" baseline="0" noProof="0" dirty="0" smtClean="0">
            <a:ln>
              <a:noFill/>
            </a:ln>
            <a:solidFill>
              <a:srgbClr val="E60038"/>
            </a:solidFill>
            <a:effectLst/>
            <a:uLnTx/>
            <a:uFillTx/>
            <a:latin typeface="Calibri" pitchFamily="34" charset="0"/>
            <a:ea typeface="MS PGothic" pitchFamily="34" charset="-128"/>
            <a:cs typeface="+mj-cs"/>
          </a:defRPr>
        </a:defPPr>
      </a:lstStyle>
    </a:txDef>
  </a:objectDefaults>
  <a:extraClrSchemeLst/>
</a:theme>
</file>

<file path=ppt/theme/theme2.xml><?xml version="1.0" encoding="utf-8"?>
<a:theme xmlns:a="http://schemas.openxmlformats.org/drawingml/2006/main" name="2_PP_Aust_Ribbo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Office Theme">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vert="horz" wrap="square" lIns="0" tIns="0" rIns="0" bIns="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sz="3200" b="1" i="0" u="none" strike="noStrike" kern="1200" cap="none" spc="0" normalizeH="0" baseline="0" noProof="0" dirty="0" smtClean="0">
            <a:ln>
              <a:noFill/>
            </a:ln>
            <a:solidFill>
              <a:srgbClr val="E60038"/>
            </a:solidFill>
            <a:effectLst/>
            <a:uLnTx/>
            <a:uFillTx/>
            <a:latin typeface="Calibri" pitchFamily="34" charset="0"/>
            <a:ea typeface="MS PGothic" pitchFamily="34" charset="-128"/>
            <a:cs typeface="+mj-cs"/>
          </a:defRPr>
        </a:defPPr>
      </a:lstStyle>
    </a:txDef>
  </a:objectDefaults>
  <a:extraClrSchemeLst/>
</a:theme>
</file>

<file path=ppt/theme/theme3.xml><?xml version="1.0" encoding="utf-8"?>
<a:theme xmlns:a="http://schemas.openxmlformats.org/drawingml/2006/main" name="3_PP_Aust_Ribbo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Office Theme">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vert="horz" wrap="square" lIns="0" tIns="0" rIns="0" bIns="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sz="3200" b="1" i="0" u="none" strike="noStrike" kern="1200" cap="none" spc="0" normalizeH="0" baseline="0" noProof="0" dirty="0" smtClean="0">
            <a:ln>
              <a:noFill/>
            </a:ln>
            <a:solidFill>
              <a:srgbClr val="E60038"/>
            </a:solidFill>
            <a:effectLst/>
            <a:uLnTx/>
            <a:uFillTx/>
            <a:latin typeface="Calibri" pitchFamily="34" charset="0"/>
            <a:ea typeface="MS PGothic" pitchFamily="34" charset="-128"/>
            <a:cs typeface="+mj-cs"/>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PP_Aust_Ribbon_Template</Template>
  <TotalTime>657</TotalTime>
  <Words>567</Words>
  <Application>Microsoft Office PowerPoint</Application>
  <PresentationFormat>On-screen Show (4:3)</PresentationFormat>
  <Paragraphs>50</Paragraphs>
  <Slides>10</Slides>
  <Notes>0</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PP_Aust_Ribbon_Template</vt:lpstr>
      <vt:lpstr>2_PP_Aust_Ribbon_Template</vt:lpstr>
      <vt:lpstr>3_PP_Aust_Ribbon_Template</vt:lpstr>
      <vt:lpstr>The Duke of Edinburgh’s International Award </vt:lpstr>
      <vt:lpstr>PowerPoint Presentation</vt:lpstr>
      <vt:lpstr>Youth Award Leaders</vt:lpstr>
      <vt:lpstr>Guidelines for Youth Award Leaders</vt:lpstr>
      <vt:lpstr>Key Responsibilities</vt:lpstr>
      <vt:lpstr>Key Responsibilities</vt:lpstr>
      <vt:lpstr>Key Responsibilities</vt:lpstr>
      <vt:lpstr>Key Responsibilities</vt:lpstr>
      <vt:lpstr>Using YAL for Award Sections  </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dc:creator>
  <cp:lastModifiedBy>Katie</cp:lastModifiedBy>
  <cp:revision>63</cp:revision>
  <cp:lastPrinted>2015-02-04T03:34:41Z</cp:lastPrinted>
  <dcterms:created xsi:type="dcterms:W3CDTF">2014-01-20T01:56:29Z</dcterms:created>
  <dcterms:modified xsi:type="dcterms:W3CDTF">2017-07-24T02:52:47Z</dcterms:modified>
</cp:coreProperties>
</file>