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5775"/>
  </p:normalViewPr>
  <p:slideViewPr>
    <p:cSldViewPr snapToGrid="0">
      <p:cViewPr>
        <p:scale>
          <a:sx n="93" d="100"/>
          <a:sy n="93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FADE-9C1C-EA64-91B4-EC74AEC08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3E4B6-F4C5-E854-29AE-D7F87E63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D7EA1-05F6-71FB-491F-77D530A4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C6E00-43FA-49DE-FC5D-9C9D199E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231B1-DA61-D1F8-6670-E7D0D0D7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0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6EAE-3FB9-FABB-2210-F009679A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3C972-1AE5-6F17-E5FF-053FBD74A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6E04B-9A08-8BFC-837A-46F56D45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796BD-5FAD-7CB6-A018-289D291C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D4404-534C-D8AA-5521-CB709ADC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2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E5B76-B176-F56D-B96F-E81707B84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57096-72D5-7570-3298-1AB2D122A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C6B7-6ADF-4AAF-9EED-9836FCED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0FAC1-52B7-B1A0-8D58-73083ACA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32C9D-28D2-9E73-24E5-28D3E794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DF1D-4DC7-EC22-922F-B1492270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0EF1E-D929-930C-A47C-E9A33B4DF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574EA-2231-6C04-5209-3AD1C0BF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7A41-31F9-3AD2-D508-404FE62B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A0227-8246-411A-86C0-FE275685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B7B-4384-FE7E-1316-F8E5E54E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243E2-5B1C-BA80-74E0-7DDC8CEED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6BF78-4B65-D5FE-3748-7393A784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A2020-7A1F-0D41-701C-F77B6FA4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0CEA-88EB-10AA-671E-0B80B14E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DCAF-075E-F362-7E86-90529313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A12C-8270-A982-05B2-DDA38118C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038BF-FC48-CC8B-BCC6-B2A694A4A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71213-ADBF-9DAA-86CE-E99740D4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E8BBC-4514-9633-9DDF-719EB08A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D1F8B-C343-70F1-0AB8-0C4058DE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3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E2EC-912A-3A2A-6C5D-C7AEF592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FDC1E-A1DE-C179-374C-26B1D6DE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630A2-9695-68A5-6759-C3860F7F9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9EB00-6B7F-DFEC-DA96-077738FCB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0CED3-DB25-324C-5468-9060F9EBF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AE830-5204-883E-73D6-98A44DA9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40493-29E2-E562-676C-042E9E0E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B924BA-D59D-65B8-4EDE-53A3B8C7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3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5A3B-C750-83EE-246A-6CA84817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A4544-B282-6136-AC48-343CC4D7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CB798-FAC9-13BA-2113-21D8B934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73F64-5B02-3BC2-ACEE-52543E13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9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C5184-B3F7-89D5-0177-06EA9C3B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3D9C3-DAA9-CE78-6953-5E57CBA5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423F-58B3-1987-F67C-E00BDD02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5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EB2E-8853-65D5-5220-D1579CC7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87699-A12A-3601-D669-7F2EF5C4A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850C5-DB9C-D027-CEB5-85D630D34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C5E1B-C640-346C-5670-188FCD00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31DB6-2D43-C54C-893B-EBCC8AFC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E2585-B966-5AE6-F36E-0CB8CE4F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8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13F9C-5C70-E278-26D2-333532EB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369F5-E619-C4A8-A3DF-A8ED931A0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37196-26F3-570E-9D10-C80E7CAE2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DDD59-4488-5395-D704-176B24B1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37C4-C7BA-BD4E-AE2C-CF31D43E50E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735CB-0C6E-F842-BBC3-E2416438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29F1C-26B5-7282-81F4-06E9D267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4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A3D61-4991-FD91-4FDE-4B13E1A0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CE497-B007-B9BA-000F-D839D3652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9D4D0-E322-5591-6CEE-FFE94AF77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837C4-C7BA-BD4E-AE2C-CF31D43E50E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A85CD-000C-F378-A37D-56E1DEAA2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2C721-B23F-328B-4058-4E227159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6C72-474C-8247-9CA5-41FDA7B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C2AE3F-745E-7CFB-7C56-F948DEA3E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"/>
            <a:ext cx="12193280" cy="68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4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2BC1-CE6D-6DFD-395E-14230942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ONLINE RECORD BOOK (ORB)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999C0-014F-1754-B5BD-114478673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540093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FA60CF-AAC2-E00F-2CA0-4D09BB291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44" y="1987959"/>
            <a:ext cx="8690756" cy="45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8B5D-AA39-E7DA-38F9-0409ABB0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 UP YOUR ACTIVITIES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D9942-FAE8-503B-C944-AE6A462FB9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540093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937968-9285-E285-5AD6-25AAAEAC4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37" y="1987959"/>
            <a:ext cx="8690756" cy="4504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E0A1AD-F5C9-2E20-E491-FCF8CA7178EA}"/>
              </a:ext>
            </a:extLst>
          </p:cNvPr>
          <p:cNvSpPr txBox="1"/>
          <p:nvPr/>
        </p:nvSpPr>
        <p:spPr>
          <a:xfrm>
            <a:off x="2060293" y="3287210"/>
            <a:ext cx="2453833" cy="15162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B7BE024-21B4-27A8-56E4-9D6F6E742C93}"/>
              </a:ext>
            </a:extLst>
          </p:cNvPr>
          <p:cNvSpPr/>
          <p:nvPr/>
        </p:nvSpPr>
        <p:spPr>
          <a:xfrm rot="10800000">
            <a:off x="4276846" y="3429000"/>
            <a:ext cx="237280" cy="2604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F4D42F4-D6A7-24C6-4A80-726F7F5F603B}"/>
              </a:ext>
            </a:extLst>
          </p:cNvPr>
          <p:cNvSpPr/>
          <p:nvPr/>
        </p:nvSpPr>
        <p:spPr>
          <a:xfrm rot="10800000">
            <a:off x="4243084" y="3964553"/>
            <a:ext cx="237280" cy="2604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0BF3C1D-AEAD-6E28-2BCC-076C499AB6EF}"/>
              </a:ext>
            </a:extLst>
          </p:cNvPr>
          <p:cNvSpPr/>
          <p:nvPr/>
        </p:nvSpPr>
        <p:spPr>
          <a:xfrm rot="10800000">
            <a:off x="4243084" y="4403908"/>
            <a:ext cx="237280" cy="2604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5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0E7D-6A09-757C-0E4C-43940C8F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NEW ACTIVITY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F900B-380A-65A9-84B3-571D73705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277532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EC99F-3ACB-6569-A6E4-69D1EFD7C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48" y="1499756"/>
            <a:ext cx="3953495" cy="537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994AF-C447-319C-EDB7-79C1996ED6D9}"/>
              </a:ext>
            </a:extLst>
          </p:cNvPr>
          <p:cNvSpPr txBox="1"/>
          <p:nvPr/>
        </p:nvSpPr>
        <p:spPr>
          <a:xfrm rot="10800000" flipH="1" flipV="1">
            <a:off x="325473" y="3879720"/>
            <a:ext cx="3377378" cy="163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Assessor (Subject Matter expert) – Signs off on completion of your activities. Please enter valid email address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5003C-6C01-F50F-43A3-A47A29B92F35}"/>
              </a:ext>
            </a:extLst>
          </p:cNvPr>
          <p:cNvSpPr txBox="1"/>
          <p:nvPr/>
        </p:nvSpPr>
        <p:spPr>
          <a:xfrm>
            <a:off x="8295524" y="5798168"/>
            <a:ext cx="3896476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MAJOR = 6 month activity. Choose either Skills, Voluntary Service, or Physical Recreation.  </a:t>
            </a:r>
          </a:p>
        </p:txBody>
      </p:sp>
    </p:spTree>
    <p:extLst>
      <p:ext uri="{BB962C8B-B14F-4D97-AF65-F5344CB8AC3E}">
        <p14:creationId xmlns:p14="http://schemas.microsoft.com/office/powerpoint/2010/main" val="232784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754D-B829-FB5D-D9F3-DB74FED9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 UP ACTIVITIES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3EDD1-B60C-13D7-1901-333F8BFC8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738313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B6BA1-8A3C-D6FB-7FA1-AA2849F70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3" b="12084"/>
          <a:stretch/>
        </p:blipFill>
        <p:spPr>
          <a:xfrm>
            <a:off x="3569599" y="2200960"/>
            <a:ext cx="8035971" cy="4235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45EA3-EE20-C885-4199-C5BC57974736}"/>
              </a:ext>
            </a:extLst>
          </p:cNvPr>
          <p:cNvSpPr txBox="1"/>
          <p:nvPr/>
        </p:nvSpPr>
        <p:spPr>
          <a:xfrm rot="10800000" flipH="1" flipV="1">
            <a:off x="396910" y="3513267"/>
            <a:ext cx="2939414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Activity set up! </a:t>
            </a:r>
          </a:p>
          <a:p>
            <a:r>
              <a:rPr lang="en-US" sz="2000" dirty="0"/>
              <a:t>Just awaiting Award Leader approval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073C5-72B1-7330-15D6-5A77E954542B}"/>
              </a:ext>
            </a:extLst>
          </p:cNvPr>
          <p:cNvSpPr txBox="1"/>
          <p:nvPr/>
        </p:nvSpPr>
        <p:spPr>
          <a:xfrm rot="10800000" flipH="1" flipV="1">
            <a:off x="5416442" y="3692562"/>
            <a:ext cx="450057" cy="381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89B4ABCB-1EFB-F54E-02A2-0DD5885705BB}"/>
              </a:ext>
            </a:extLst>
          </p:cNvPr>
          <p:cNvSpPr/>
          <p:nvPr/>
        </p:nvSpPr>
        <p:spPr>
          <a:xfrm>
            <a:off x="6027266" y="3731583"/>
            <a:ext cx="357187" cy="3031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9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4F591E-3444-FF75-4746-C17841CF5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738313"/>
            <a:ext cx="12192000" cy="1505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1E715-3A92-F3DC-832D-07DDB2F7D2D7}"/>
              </a:ext>
            </a:extLst>
          </p:cNvPr>
          <p:cNvSpPr txBox="1"/>
          <p:nvPr/>
        </p:nvSpPr>
        <p:spPr>
          <a:xfrm>
            <a:off x="3164681" y="758309"/>
            <a:ext cx="6100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LOG HOURS!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BF590C-0D27-FACD-56DC-0B9A4CA82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1" y="2099472"/>
            <a:ext cx="8869580" cy="42870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C3D235-DF19-DC06-668A-F89F8430CF71}"/>
              </a:ext>
            </a:extLst>
          </p:cNvPr>
          <p:cNvSpPr txBox="1"/>
          <p:nvPr/>
        </p:nvSpPr>
        <p:spPr>
          <a:xfrm rot="10800000" flipH="1" flipV="1">
            <a:off x="8115299" y="5801962"/>
            <a:ext cx="1150144" cy="595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F61DC69D-D213-4AFC-1012-8712E97B9232}"/>
              </a:ext>
            </a:extLst>
          </p:cNvPr>
          <p:cNvSpPr/>
          <p:nvPr/>
        </p:nvSpPr>
        <p:spPr>
          <a:xfrm>
            <a:off x="9086849" y="6083411"/>
            <a:ext cx="357187" cy="3031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5A8E3F-FCD8-A050-ABAE-40A50F7E4EEF}"/>
              </a:ext>
            </a:extLst>
          </p:cNvPr>
          <p:cNvSpPr txBox="1"/>
          <p:nvPr/>
        </p:nvSpPr>
        <p:spPr>
          <a:xfrm rot="10800000" flipH="1" flipV="1">
            <a:off x="9542772" y="2456985"/>
            <a:ext cx="2234378" cy="40934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Log your 1 hour per week here.</a:t>
            </a:r>
          </a:p>
          <a:p>
            <a:endParaRPr lang="en-US" sz="2000" dirty="0"/>
          </a:p>
          <a:p>
            <a:r>
              <a:rPr lang="en-US" sz="2000" dirty="0"/>
              <a:t>Please Note: The ORB will </a:t>
            </a:r>
            <a:r>
              <a:rPr lang="en-US" sz="2000" dirty="0" err="1"/>
              <a:t>recognise</a:t>
            </a:r>
            <a:r>
              <a:rPr lang="en-US" sz="2000" dirty="0"/>
              <a:t> a maximum of 1 hour across 7 days, 2 hours across 14 days, and 4 hours across 28 days. The ORB will not count forward, only back.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464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96BD8-0C49-AE2F-98E4-0C263E53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LOG HOURS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CC21B-8303-6FD7-3DDC-B3A374E07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22" y="2139926"/>
            <a:ext cx="3917019" cy="4229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165C1-AE51-DE3E-B78B-040665F7C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738313"/>
            <a:ext cx="12192000" cy="150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17CE72-E1A4-9011-6C76-2559A8A87021}"/>
              </a:ext>
            </a:extLst>
          </p:cNvPr>
          <p:cNvSpPr txBox="1"/>
          <p:nvPr/>
        </p:nvSpPr>
        <p:spPr>
          <a:xfrm rot="10800000" flipH="1" flipV="1">
            <a:off x="8113379" y="4008653"/>
            <a:ext cx="2787984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Fill in description of your activity here!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36BA7-9E25-8C2C-5642-BF0ECE7C7DA3}"/>
              </a:ext>
            </a:extLst>
          </p:cNvPr>
          <p:cNvSpPr txBox="1"/>
          <p:nvPr/>
        </p:nvSpPr>
        <p:spPr>
          <a:xfrm rot="10800000" flipH="1" flipV="1">
            <a:off x="8113378" y="5012181"/>
            <a:ext cx="3576113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Forgot to log? Don’t worry you can add missed sessions back until your Start date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547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1EC5-046E-2655-CB47-0D40D343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Download the app for easy logging!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656AA2-0F40-1B8E-12DF-53DB9CE27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738313"/>
            <a:ext cx="12192000" cy="150595"/>
          </a:xfrm>
          <a:prstGeom prst="rect">
            <a:avLst/>
          </a:prstGeom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7E6BC4E-12F4-8A29-0C1A-A84A43892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060" y="1888908"/>
            <a:ext cx="7620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2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27385</TotalTime>
  <Words>145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ONLINE RECORD BOOK (ORB) </vt:lpstr>
      <vt:lpstr>SET UP YOUR ACTIVITIES </vt:lpstr>
      <vt:lpstr>NEW ACTIVITY </vt:lpstr>
      <vt:lpstr>SET UP ACTIVITIES </vt:lpstr>
      <vt:lpstr>PowerPoint Presentation</vt:lpstr>
      <vt:lpstr>LOG HOURS </vt:lpstr>
      <vt:lpstr>Download the app for easy logging!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Newton, Emily</dc:creator>
  <cp:lastModifiedBy>jemmamcquinn@gmail.com</cp:lastModifiedBy>
  <cp:revision>10</cp:revision>
  <dcterms:created xsi:type="dcterms:W3CDTF">2023-03-16T00:17:51Z</dcterms:created>
  <dcterms:modified xsi:type="dcterms:W3CDTF">2024-05-02T05:03:18Z</dcterms:modified>
</cp:coreProperties>
</file>