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19"/>
    <p:restoredTop sz="95755"/>
  </p:normalViewPr>
  <p:slideViewPr>
    <p:cSldViewPr snapToGrid="0">
      <p:cViewPr varScale="1">
        <p:scale>
          <a:sx n="84" d="100"/>
          <a:sy n="84" d="100"/>
        </p:scale>
        <p:origin x="101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mmamcquinn@gmail.com" userId="8645413ae404efce" providerId="LiveId" clId="{18D2D638-5311-433D-8D4B-2DFA0D300B45}"/>
    <pc:docChg chg="undo custSel delSld modSld">
      <pc:chgData name="jemmamcquinn@gmail.com" userId="8645413ae404efce" providerId="LiveId" clId="{18D2D638-5311-433D-8D4B-2DFA0D300B45}" dt="2024-05-02T04:57:24.422" v="37" actId="20577"/>
      <pc:docMkLst>
        <pc:docMk/>
      </pc:docMkLst>
      <pc:sldChg chg="delSp modSp mod">
        <pc:chgData name="jemmamcquinn@gmail.com" userId="8645413ae404efce" providerId="LiveId" clId="{18D2D638-5311-433D-8D4B-2DFA0D300B45}" dt="2024-05-02T04:56:27.537" v="19" actId="1076"/>
        <pc:sldMkLst>
          <pc:docMk/>
          <pc:sldMk cId="439837168" sldId="256"/>
        </pc:sldMkLst>
        <pc:spChg chg="mod">
          <ac:chgData name="jemmamcquinn@gmail.com" userId="8645413ae404efce" providerId="LiveId" clId="{18D2D638-5311-433D-8D4B-2DFA0D300B45}" dt="2024-05-02T04:55:53.840" v="9" actId="1076"/>
          <ac:spMkLst>
            <pc:docMk/>
            <pc:sldMk cId="439837168" sldId="256"/>
            <ac:spMk id="15" creationId="{F9E7AA60-4E60-C431-562B-0B12B2DC0E30}"/>
          </ac:spMkLst>
        </pc:spChg>
        <pc:spChg chg="mod">
          <ac:chgData name="jemmamcquinn@gmail.com" userId="8645413ae404efce" providerId="LiveId" clId="{18D2D638-5311-433D-8D4B-2DFA0D300B45}" dt="2024-05-02T04:56:13.832" v="16" actId="1076"/>
          <ac:spMkLst>
            <pc:docMk/>
            <pc:sldMk cId="439837168" sldId="256"/>
            <ac:spMk id="21" creationId="{E554FA85-851B-E657-B3A7-7939A67ECFD0}"/>
          </ac:spMkLst>
        </pc:spChg>
        <pc:spChg chg="mod">
          <ac:chgData name="jemmamcquinn@gmail.com" userId="8645413ae404efce" providerId="LiveId" clId="{18D2D638-5311-433D-8D4B-2DFA0D300B45}" dt="2024-05-02T04:56:12.033" v="15" actId="1076"/>
          <ac:spMkLst>
            <pc:docMk/>
            <pc:sldMk cId="439837168" sldId="256"/>
            <ac:spMk id="22" creationId="{B9236370-2370-1077-1DB3-F9F19798EE34}"/>
          </ac:spMkLst>
        </pc:spChg>
        <pc:spChg chg="mod">
          <ac:chgData name="jemmamcquinn@gmail.com" userId="8645413ae404efce" providerId="LiveId" clId="{18D2D638-5311-433D-8D4B-2DFA0D300B45}" dt="2024-05-02T04:56:27.537" v="19" actId="1076"/>
          <ac:spMkLst>
            <pc:docMk/>
            <pc:sldMk cId="439837168" sldId="256"/>
            <ac:spMk id="23" creationId="{35E7F346-5D07-FC2A-1D62-A256F390E35B}"/>
          </ac:spMkLst>
        </pc:spChg>
        <pc:spChg chg="mod">
          <ac:chgData name="jemmamcquinn@gmail.com" userId="8645413ae404efce" providerId="LiveId" clId="{18D2D638-5311-433D-8D4B-2DFA0D300B45}" dt="2024-05-02T04:55:51.443" v="8" actId="1076"/>
          <ac:spMkLst>
            <pc:docMk/>
            <pc:sldMk cId="439837168" sldId="256"/>
            <ac:spMk id="24" creationId="{7F6C75B7-D2E8-BF96-0B14-365BA089713E}"/>
          </ac:spMkLst>
        </pc:spChg>
        <pc:spChg chg="mod">
          <ac:chgData name="jemmamcquinn@gmail.com" userId="8645413ae404efce" providerId="LiveId" clId="{18D2D638-5311-433D-8D4B-2DFA0D300B45}" dt="2024-05-02T04:56:02.341" v="13" actId="14100"/>
          <ac:spMkLst>
            <pc:docMk/>
            <pc:sldMk cId="439837168" sldId="256"/>
            <ac:spMk id="25" creationId="{8084F657-1FC1-A150-1BBE-734A3CE1B369}"/>
          </ac:spMkLst>
        </pc:spChg>
        <pc:spChg chg="mod">
          <ac:chgData name="jemmamcquinn@gmail.com" userId="8645413ae404efce" providerId="LiveId" clId="{18D2D638-5311-433D-8D4B-2DFA0D300B45}" dt="2024-05-02T04:56:08.009" v="14" actId="1076"/>
          <ac:spMkLst>
            <pc:docMk/>
            <pc:sldMk cId="439837168" sldId="256"/>
            <ac:spMk id="26" creationId="{07893D18-F0AD-BD49-0A73-478A17B4F4A1}"/>
          </ac:spMkLst>
        </pc:spChg>
        <pc:picChg chg="del">
          <ac:chgData name="jemmamcquinn@gmail.com" userId="8645413ae404efce" providerId="LiveId" clId="{18D2D638-5311-433D-8D4B-2DFA0D300B45}" dt="2024-05-02T04:55:13.485" v="1" actId="478"/>
          <ac:picMkLst>
            <pc:docMk/>
            <pc:sldMk cId="439837168" sldId="256"/>
            <ac:picMk id="7" creationId="{240D8F8A-826C-EC87-4B3A-FB44BAA5B9CB}"/>
          </ac:picMkLst>
        </pc:picChg>
        <pc:picChg chg="mod">
          <ac:chgData name="jemmamcquinn@gmail.com" userId="8645413ae404efce" providerId="LiveId" clId="{18D2D638-5311-433D-8D4B-2DFA0D300B45}" dt="2024-05-02T04:56:22.151" v="18" actId="1076"/>
          <ac:picMkLst>
            <pc:docMk/>
            <pc:sldMk cId="439837168" sldId="256"/>
            <ac:picMk id="17" creationId="{AD34D999-9153-08A9-C0F3-D57CBD3C749F}"/>
          </ac:picMkLst>
        </pc:picChg>
      </pc:sldChg>
      <pc:sldChg chg="modSp mod">
        <pc:chgData name="jemmamcquinn@gmail.com" userId="8645413ae404efce" providerId="LiveId" clId="{18D2D638-5311-433D-8D4B-2DFA0D300B45}" dt="2024-05-02T04:57:00.577" v="23" actId="20577"/>
        <pc:sldMkLst>
          <pc:docMk/>
          <pc:sldMk cId="3411297695" sldId="265"/>
        </pc:sldMkLst>
        <pc:spChg chg="mod">
          <ac:chgData name="jemmamcquinn@gmail.com" userId="8645413ae404efce" providerId="LiveId" clId="{18D2D638-5311-433D-8D4B-2DFA0D300B45}" dt="2024-05-02T04:57:00.577" v="23" actId="20577"/>
          <ac:spMkLst>
            <pc:docMk/>
            <pc:sldMk cId="3411297695" sldId="265"/>
            <ac:spMk id="2" creationId="{231274BE-EFB4-6E60-9BAE-90F0F7516B1B}"/>
          </ac:spMkLst>
        </pc:spChg>
      </pc:sldChg>
      <pc:sldChg chg="modSp mod">
        <pc:chgData name="jemmamcquinn@gmail.com" userId="8645413ae404efce" providerId="LiveId" clId="{18D2D638-5311-433D-8D4B-2DFA0D300B45}" dt="2024-05-02T04:57:05.826" v="26" actId="20577"/>
        <pc:sldMkLst>
          <pc:docMk/>
          <pc:sldMk cId="1447469079" sldId="266"/>
        </pc:sldMkLst>
        <pc:spChg chg="mod">
          <ac:chgData name="jemmamcquinn@gmail.com" userId="8645413ae404efce" providerId="LiveId" clId="{18D2D638-5311-433D-8D4B-2DFA0D300B45}" dt="2024-05-02T04:57:05.826" v="26" actId="20577"/>
          <ac:spMkLst>
            <pc:docMk/>
            <pc:sldMk cId="1447469079" sldId="266"/>
            <ac:spMk id="2" creationId="{5D8349B5-AB3E-4752-7337-3A9239FCF657}"/>
          </ac:spMkLst>
        </pc:spChg>
      </pc:sldChg>
      <pc:sldChg chg="modSp mod">
        <pc:chgData name="jemmamcquinn@gmail.com" userId="8645413ae404efce" providerId="LiveId" clId="{18D2D638-5311-433D-8D4B-2DFA0D300B45}" dt="2024-05-02T04:57:24.422" v="37" actId="20577"/>
        <pc:sldMkLst>
          <pc:docMk/>
          <pc:sldMk cId="1564875903" sldId="267"/>
        </pc:sldMkLst>
        <pc:spChg chg="mod">
          <ac:chgData name="jemmamcquinn@gmail.com" userId="8645413ae404efce" providerId="LiveId" clId="{18D2D638-5311-433D-8D4B-2DFA0D300B45}" dt="2024-05-02T04:57:13.143" v="29" actId="20577"/>
          <ac:spMkLst>
            <pc:docMk/>
            <pc:sldMk cId="1564875903" sldId="267"/>
            <ac:spMk id="2" creationId="{DA615877-3169-B059-F5B5-8CDD1FBBB09B}"/>
          </ac:spMkLst>
        </pc:spChg>
        <pc:spChg chg="mod">
          <ac:chgData name="jemmamcquinn@gmail.com" userId="8645413ae404efce" providerId="LiveId" clId="{18D2D638-5311-433D-8D4B-2DFA0D300B45}" dt="2024-05-02T04:57:24.422" v="37" actId="20577"/>
          <ac:spMkLst>
            <pc:docMk/>
            <pc:sldMk cId="1564875903" sldId="267"/>
            <ac:spMk id="5" creationId="{D2B0D103-B63D-308A-8DBF-AE4695BCCA5D}"/>
          </ac:spMkLst>
        </pc:spChg>
      </pc:sldChg>
      <pc:sldChg chg="del">
        <pc:chgData name="jemmamcquinn@gmail.com" userId="8645413ae404efce" providerId="LiveId" clId="{18D2D638-5311-433D-8D4B-2DFA0D300B45}" dt="2024-05-02T04:55:10.508" v="0" actId="47"/>
        <pc:sldMkLst>
          <pc:docMk/>
          <pc:sldMk cId="3411152102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6E8B2-F480-C792-0AF0-A1505287A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EA6022-EF46-DB25-4425-B04418B8D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CA1AC-B458-9ACF-35F2-33D9B4602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20D-E93A-014B-A2FF-A8C6976EFF9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62869-F759-05A0-997F-B853A4994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7022B-8770-BB58-58FE-7123C839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7B5D-0FCD-9E43-B4B9-E80D745F6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23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95818-B91F-061E-447E-7E814BF91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178CC-C08F-C6DD-77D4-A339A7A04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45F26-141A-811C-7E47-F73D987C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20D-E93A-014B-A2FF-A8C6976EFF9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1F01B-51CF-2238-A1C9-0F7B2D768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C765E-5333-6196-ED76-0438D9E1A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7B5D-0FCD-9E43-B4B9-E80D745F6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8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FB172F-CE8D-7B76-8103-F8E3DFE02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968FA-811F-45A4-8FFB-A8919E083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01768-7FF5-249F-0AC9-10E01A6DC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20D-E93A-014B-A2FF-A8C6976EFF9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6CB13-27EC-78C0-AC57-80F5D8C16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F3CAF-E0F9-A4BE-8138-86522A33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7B5D-0FCD-9E43-B4B9-E80D745F6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DF01-383C-E46C-A04F-579B38E0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CB0D2-950D-1DE9-06A8-E7642FBB9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BB7B3-4005-000D-07CF-4D6699212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20D-E93A-014B-A2FF-A8C6976EFF9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1F419-6774-0153-1907-7FF276DD3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6FA33-E941-BA62-E113-0B9EE878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7B5D-0FCD-9E43-B4B9-E80D745F6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9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8CC71-4D35-35E3-160D-6E157ED4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8DEC7-8FFB-5C55-351C-3B4B55E36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A2174-F739-11F4-3B5C-075A1BA7A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20D-E93A-014B-A2FF-A8C6976EFF9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31915-B1E7-5FC7-7A33-ECC930CB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3838F-857D-BF4C-5510-CCB71475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7B5D-0FCD-9E43-B4B9-E80D745F6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0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29FDD-4846-76D7-BB21-3A37D31C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1F8F2-615B-7BE2-C2FD-F10FE2B38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44F09-C879-5FDD-0720-7ECBF6EA8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F4A17-F02A-C4C2-06DD-77866F5FB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20D-E93A-014B-A2FF-A8C6976EFF9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962C0-E32F-0719-EB69-0A309E48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C4065-8A28-B7CE-CC91-231C630D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7B5D-0FCD-9E43-B4B9-E80D745F6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B666-736F-A120-C3CF-55A5A0C4D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033CD-F2A1-3289-C573-96477B665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95F11-889F-B690-D668-0A6063EAE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88832C-C701-745C-FC84-A24E6CF54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E6C09-686E-5A4E-A383-4D382CAFA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0D4D3-46CC-51AB-7F7E-B9BBC410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20D-E93A-014B-A2FF-A8C6976EFF9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12B1EB-8D10-B78B-287E-78E83454D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F557EA-776F-87B2-8FA2-CACC81AFB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7B5D-0FCD-9E43-B4B9-E80D745F6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2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F75B4-65CC-8080-ADDC-0777E14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41B0A-0006-2CF7-721D-4039FEF9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20D-E93A-014B-A2FF-A8C6976EFF9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3DF5D-D6A4-D98A-673A-DE0E2E92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F195F-25A7-BAD3-6E46-EFEFEEBE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7B5D-0FCD-9E43-B4B9-E80D745F6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1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A07112-4D81-C026-C0A4-4DC9AED14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20D-E93A-014B-A2FF-A8C6976EFF9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A7FB0-75CB-EAD0-C782-AF54763E5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107C0-3279-3003-3934-F2C86AAC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7B5D-0FCD-9E43-B4B9-E80D745F6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4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249E-C8CF-D5DC-E015-E216715D4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853B3-D125-3227-FB48-7A4E8BB47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3BD75-1BEA-93F6-7189-538A9ADCD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11042-F828-440D-33B0-F267011F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20D-E93A-014B-A2FF-A8C6976EFF9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6E693-E523-3E89-6040-E7B4FA575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4B3C8-3A1B-C006-249E-FE772FDE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7B5D-0FCD-9E43-B4B9-E80D745F6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5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6D60-4C21-0798-1FB1-3A12EBEF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401A3F-7429-5C8F-BED3-D8D5AB327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28361-A385-EAD6-7333-5D25D352A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0A4C8-7992-25F6-E320-AF9D08FC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20D-E93A-014B-A2FF-A8C6976EFF9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9F28B-D792-EE8C-D5EB-1D2762468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D2AD6-78E3-D176-D597-7A63D4336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7B5D-0FCD-9E43-B4B9-E80D745F6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8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367841-A7AD-823B-0EAA-B5B762A8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57915-1919-FC0E-F554-E1CCFA7DE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0FA8F-2826-3795-E611-17B6E8E57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E20D-E93A-014B-A2FF-A8C6976EFF9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854DF-09C5-8294-8525-1700D5A88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6AC61-0BCE-EF1A-7A19-101AF7FC6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77B5D-0FCD-9E43-B4B9-E80D745F6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6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recordbook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C2A1E81-9902-0BA9-B928-1195BC68A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6058"/>
          </a:xfrm>
        </p:spPr>
      </p:pic>
    </p:spTree>
    <p:extLst>
      <p:ext uri="{BB962C8B-B14F-4D97-AF65-F5344CB8AC3E}">
        <p14:creationId xmlns:p14="http://schemas.microsoft.com/office/powerpoint/2010/main" val="1183041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274BE-EFB4-6E60-9BAE-90F0F7516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500" dirty="0"/>
              <a:t>STEP 9: ACCOUNT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EA8C10-B885-01BB-B034-A417F476F9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1516281"/>
            <a:ext cx="12192000" cy="150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B58B6-08FC-20C7-5007-25DBC6629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2" y="1813610"/>
            <a:ext cx="8835533" cy="4895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020CBC-F1DB-3AED-569C-6B908D4FDBB0}"/>
              </a:ext>
            </a:extLst>
          </p:cNvPr>
          <p:cNvSpPr txBox="1"/>
          <p:nvPr/>
        </p:nvSpPr>
        <p:spPr>
          <a:xfrm>
            <a:off x="3200400" y="3086100"/>
            <a:ext cx="5700713" cy="11750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235927-B56F-33DD-C796-536A0D7EDA20}"/>
              </a:ext>
            </a:extLst>
          </p:cNvPr>
          <p:cNvSpPr txBox="1"/>
          <p:nvPr/>
        </p:nvSpPr>
        <p:spPr>
          <a:xfrm>
            <a:off x="9158288" y="3086100"/>
            <a:ext cx="2195512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Set password for your account 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7BEB9102-4982-14D1-5284-9FBC33933C5E}"/>
              </a:ext>
            </a:extLst>
          </p:cNvPr>
          <p:cNvSpPr/>
          <p:nvPr/>
        </p:nvSpPr>
        <p:spPr>
          <a:xfrm>
            <a:off x="2857501" y="5637109"/>
            <a:ext cx="342899" cy="2350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3D3304A-AB83-3D9E-A7D5-D6FFFB9953D0}"/>
              </a:ext>
            </a:extLst>
          </p:cNvPr>
          <p:cNvSpPr/>
          <p:nvPr/>
        </p:nvSpPr>
        <p:spPr>
          <a:xfrm>
            <a:off x="2857499" y="5856241"/>
            <a:ext cx="342899" cy="2350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18AE64A4-A847-1489-18A5-9D48FD8D3346}"/>
              </a:ext>
            </a:extLst>
          </p:cNvPr>
          <p:cNvSpPr/>
          <p:nvPr/>
        </p:nvSpPr>
        <p:spPr>
          <a:xfrm>
            <a:off x="2857500" y="6096690"/>
            <a:ext cx="342899" cy="2350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97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49B5-AB3E-4752-7337-3A9239FCF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500" dirty="0"/>
              <a:t>STEP 10: VERIFY EMAIL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704DD-A97F-7364-6058-4B6302F2C7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1516281"/>
            <a:ext cx="12192000" cy="150595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FC0D1DB-4336-24C2-2F0A-CFB03215A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59" y="1826736"/>
            <a:ext cx="1612901" cy="19758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A5E7F7-7C00-174F-79D7-881956E63857}"/>
              </a:ext>
            </a:extLst>
          </p:cNvPr>
          <p:cNvSpPr txBox="1"/>
          <p:nvPr/>
        </p:nvSpPr>
        <p:spPr>
          <a:xfrm>
            <a:off x="461027" y="4100512"/>
            <a:ext cx="1985963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 to emails and click on email from Duke of Ed 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92CC61F-CC99-4759-E953-4387F03D9962}"/>
              </a:ext>
            </a:extLst>
          </p:cNvPr>
          <p:cNvSpPr/>
          <p:nvPr/>
        </p:nvSpPr>
        <p:spPr>
          <a:xfrm>
            <a:off x="3113873" y="3340875"/>
            <a:ext cx="981356" cy="9233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3C1228-73C3-A3F1-FAD1-ED02A9399D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373" y="1826736"/>
            <a:ext cx="7892799" cy="3514983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AE2FF0AD-0B5F-5B51-E790-87B2733C7A6D}"/>
              </a:ext>
            </a:extLst>
          </p:cNvPr>
          <p:cNvSpPr/>
          <p:nvPr/>
        </p:nvSpPr>
        <p:spPr>
          <a:xfrm rot="16200000">
            <a:off x="7064423" y="3563985"/>
            <a:ext cx="376457" cy="3536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15877-3169-B059-F5B5-8CDD1FBB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500" dirty="0"/>
              <a:t>STEP 11: WAIT FOR APPROVAL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AB184-BBE9-DAF4-C180-863C2E4610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1516281"/>
            <a:ext cx="12192000" cy="1505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B0D103-B63D-308A-8DBF-AE4695BCCA5D}"/>
              </a:ext>
            </a:extLst>
          </p:cNvPr>
          <p:cNvSpPr txBox="1"/>
          <p:nvPr/>
        </p:nvSpPr>
        <p:spPr>
          <a:xfrm>
            <a:off x="3143250" y="2386013"/>
            <a:ext cx="5486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You’re all set! </a:t>
            </a:r>
          </a:p>
          <a:p>
            <a:r>
              <a:rPr lang="en-US" sz="4000" dirty="0"/>
              <a:t>Now your Award Leader just needs to approve you online to access your Online Record Book! </a:t>
            </a:r>
          </a:p>
        </p:txBody>
      </p:sp>
    </p:spTree>
    <p:extLst>
      <p:ext uri="{BB962C8B-B14F-4D97-AF65-F5344CB8AC3E}">
        <p14:creationId xmlns:p14="http://schemas.microsoft.com/office/powerpoint/2010/main" val="1564875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D3B25-929C-472B-2042-905E6168D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500" dirty="0"/>
              <a:t>DOWNLOAD OUR APP!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01FE27-DA20-1D70-EBB9-20A4B25435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1516281"/>
            <a:ext cx="12192000" cy="150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32FB23-44C4-8EE6-D331-6B7D02903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02" y="2160160"/>
            <a:ext cx="7117697" cy="25376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FD93C9-9AA0-7B10-7649-411C190D56C1}"/>
              </a:ext>
            </a:extLst>
          </p:cNvPr>
          <p:cNvSpPr/>
          <p:nvPr/>
        </p:nvSpPr>
        <p:spPr>
          <a:xfrm>
            <a:off x="2947987" y="344267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The App can be downloaded for: </a:t>
            </a:r>
          </a:p>
          <a:p>
            <a:r>
              <a:rPr lang="en-AU" dirty="0"/>
              <a:t>• Android –Play Store</a:t>
            </a:r>
          </a:p>
          <a:p>
            <a:r>
              <a:rPr lang="en-AU" dirty="0"/>
              <a:t>• iPhone - App Store </a:t>
            </a:r>
          </a:p>
          <a:p>
            <a:endParaRPr lang="en-AU" dirty="0"/>
          </a:p>
          <a:p>
            <a:r>
              <a:rPr lang="en-AU" dirty="0"/>
              <a:t>The Apps for the Online Record Book are supported on the latest versions only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B03E-AE3A-6D6C-1F57-CDC8E2B5944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45" y="5731827"/>
            <a:ext cx="262445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64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330A-4363-4502-B058-8003A0EF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500" dirty="0"/>
              <a:t>NEXT STEPS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DDD94-31DA-132E-FEC1-8159522D28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1516281"/>
            <a:ext cx="12192000" cy="1505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0762F4-9CDB-13BA-AA34-CFB4B0A6CCB2}"/>
              </a:ext>
            </a:extLst>
          </p:cNvPr>
          <p:cNvSpPr txBox="1"/>
          <p:nvPr/>
        </p:nvSpPr>
        <p:spPr>
          <a:xfrm>
            <a:off x="2938463" y="2257425"/>
            <a:ext cx="84153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Choose your activities 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Nominate an Assessor for each activity (subject matter expert)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Remember to log activities regularly 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Check in with your Award Leader if you have any questions!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CF89CE-FB28-E4B4-90C6-29872574A0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452" y="231140"/>
            <a:ext cx="262445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F097B-C54E-A283-15A3-5713F3F7E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6887" y="209549"/>
            <a:ext cx="9258300" cy="771526"/>
          </a:xfrm>
        </p:spPr>
        <p:txBody>
          <a:bodyPr anchor="ctr">
            <a:normAutofit fontScale="90000"/>
          </a:bodyPr>
          <a:lstStyle/>
          <a:p>
            <a:r>
              <a:rPr lang="en-US" sz="7200" dirty="0"/>
              <a:t>STEP 1: REGISTER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A148F-6E8E-BFD1-C903-B49D1ED29B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1201052"/>
            <a:ext cx="12192000" cy="1505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9E7AA60-4E60-C431-562B-0B12B2DC0E30}"/>
              </a:ext>
            </a:extLst>
          </p:cNvPr>
          <p:cNvSpPr txBox="1"/>
          <p:nvPr/>
        </p:nvSpPr>
        <p:spPr>
          <a:xfrm>
            <a:off x="3046071" y="1550048"/>
            <a:ext cx="6099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www.onlinerecordbook.org</a:t>
            </a:r>
            <a:r>
              <a:rPr lang="en-US" sz="3200" dirty="0"/>
              <a:t> </a:t>
            </a:r>
          </a:p>
        </p:txBody>
      </p:sp>
      <p:pic>
        <p:nvPicPr>
          <p:cNvPr id="17" name="Picture 16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AD34D999-9153-08A9-C0F3-D57CBD3C7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710" y="2313446"/>
            <a:ext cx="6366965" cy="4404217"/>
          </a:xfrm>
          <a:prstGeom prst="rect">
            <a:avLst/>
          </a:prstGeom>
        </p:spPr>
      </p:pic>
      <p:sp>
        <p:nvSpPr>
          <p:cNvPr id="21" name="Right Arrow 20">
            <a:extLst>
              <a:ext uri="{FF2B5EF4-FFF2-40B4-BE49-F238E27FC236}">
                <a16:creationId xmlns:a16="http://schemas.microsoft.com/office/drawing/2014/main" id="{E554FA85-851B-E657-B3A7-7939A67ECFD0}"/>
              </a:ext>
            </a:extLst>
          </p:cNvPr>
          <p:cNvSpPr/>
          <p:nvPr/>
        </p:nvSpPr>
        <p:spPr>
          <a:xfrm rot="16200000">
            <a:off x="7141851" y="5307951"/>
            <a:ext cx="342899" cy="342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236370-2370-1077-1DB3-F9F19798EE34}"/>
              </a:ext>
            </a:extLst>
          </p:cNvPr>
          <p:cNvSpPr txBox="1"/>
          <p:nvPr/>
        </p:nvSpPr>
        <p:spPr>
          <a:xfrm>
            <a:off x="5350729" y="319234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E7F346-5D07-FC2A-1D62-A256F390E35B}"/>
              </a:ext>
            </a:extLst>
          </p:cNvPr>
          <p:cNvSpPr txBox="1"/>
          <p:nvPr/>
        </p:nvSpPr>
        <p:spPr>
          <a:xfrm>
            <a:off x="6856100" y="53079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7F6C75B7-D2E8-BF96-0B14-365BA089713E}"/>
              </a:ext>
            </a:extLst>
          </p:cNvPr>
          <p:cNvSpPr/>
          <p:nvPr/>
        </p:nvSpPr>
        <p:spPr>
          <a:xfrm>
            <a:off x="1587394" y="1389235"/>
            <a:ext cx="1161902" cy="9234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84F657-1FC1-A150-1BBE-734A3CE1B369}"/>
              </a:ext>
            </a:extLst>
          </p:cNvPr>
          <p:cNvSpPr txBox="1"/>
          <p:nvPr/>
        </p:nvSpPr>
        <p:spPr>
          <a:xfrm>
            <a:off x="6184587" y="3188872"/>
            <a:ext cx="156038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07893D18-F0AD-BD49-0A73-478A17B4F4A1}"/>
              </a:ext>
            </a:extLst>
          </p:cNvPr>
          <p:cNvSpPr/>
          <p:nvPr/>
        </p:nvSpPr>
        <p:spPr>
          <a:xfrm>
            <a:off x="5714849" y="3215304"/>
            <a:ext cx="342899" cy="342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37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3FC82-60C5-9CE8-4CD9-352F2E446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500" dirty="0"/>
              <a:t>STEP 2: WELCOME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51DF6-52CC-4406-A339-FC91F742EB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1540093"/>
            <a:ext cx="12192000" cy="150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3AA4B6-E99E-9877-0D2E-059E08896D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23" b="13676"/>
          <a:stretch/>
        </p:blipFill>
        <p:spPr>
          <a:xfrm>
            <a:off x="177511" y="1745180"/>
            <a:ext cx="7866351" cy="48780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60D791-BE20-DC1F-BF9F-CEE1FA3FB877}"/>
              </a:ext>
            </a:extLst>
          </p:cNvPr>
          <p:cNvSpPr txBox="1"/>
          <p:nvPr/>
        </p:nvSpPr>
        <p:spPr>
          <a:xfrm>
            <a:off x="7581900" y="3607514"/>
            <a:ext cx="3771900" cy="25853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i="1" dirty="0"/>
              <a:t>Australia </a:t>
            </a:r>
          </a:p>
          <a:p>
            <a:pPr marL="342900" indent="-342900">
              <a:buFont typeface="+mj-lt"/>
              <a:buAutoNum type="arabicPeriod"/>
            </a:pPr>
            <a:endParaRPr lang="en-US" i="1" dirty="0"/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South Australia </a:t>
            </a:r>
          </a:p>
          <a:p>
            <a:pPr marL="342900" indent="-342900">
              <a:buFont typeface="+mj-lt"/>
              <a:buAutoNum type="arabicPeriod"/>
            </a:pPr>
            <a:endParaRPr lang="en-US" i="1" dirty="0"/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School/ Organisation </a:t>
            </a:r>
          </a:p>
          <a:p>
            <a:pPr marL="342900" indent="-342900">
              <a:buFont typeface="+mj-lt"/>
              <a:buAutoNum type="arabicPeriod"/>
            </a:pPr>
            <a:endParaRPr lang="en-US" i="1" dirty="0"/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Yes </a:t>
            </a:r>
          </a:p>
          <a:p>
            <a:pPr marL="342900" indent="-342900">
              <a:buFont typeface="+mj-lt"/>
              <a:buAutoNum type="arabicPeriod"/>
            </a:pPr>
            <a:endParaRPr lang="en-US" i="1" dirty="0"/>
          </a:p>
          <a:p>
            <a:pPr marL="342900" indent="-342900">
              <a:buFont typeface="+mj-lt"/>
              <a:buAutoNum type="arabicPeriod"/>
            </a:pPr>
            <a:r>
              <a:rPr lang="en-US" b="1" i="1" dirty="0"/>
              <a:t>Email address of Award Leader 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B02D93D0-D36C-3C08-0429-FB45108277F8}"/>
              </a:ext>
            </a:extLst>
          </p:cNvPr>
          <p:cNvSpPr/>
          <p:nvPr/>
        </p:nvSpPr>
        <p:spPr>
          <a:xfrm rot="16200000">
            <a:off x="4715158" y="6192836"/>
            <a:ext cx="342899" cy="342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9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BA3DB-EE40-709C-C888-6D743699A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4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500" dirty="0"/>
              <a:t>STEP 3: AWARD LEVEL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94B6EB-090C-E929-747C-4984102B8A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1663015"/>
            <a:ext cx="12192000" cy="150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9042CC-E7C1-0815-5533-49BD922236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49" b="19924"/>
          <a:stretch/>
        </p:blipFill>
        <p:spPr>
          <a:xfrm>
            <a:off x="1992963" y="2118658"/>
            <a:ext cx="8206074" cy="4282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264723-C1A4-9018-DAAB-586BBF5BFDD8}"/>
              </a:ext>
            </a:extLst>
          </p:cNvPr>
          <p:cNvSpPr txBox="1"/>
          <p:nvPr/>
        </p:nvSpPr>
        <p:spPr>
          <a:xfrm>
            <a:off x="7133945" y="4526905"/>
            <a:ext cx="250031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5E23D2C4-28EB-581F-5E7E-DE682DDD682A}"/>
              </a:ext>
            </a:extLst>
          </p:cNvPr>
          <p:cNvSpPr/>
          <p:nvPr/>
        </p:nvSpPr>
        <p:spPr>
          <a:xfrm>
            <a:off x="6791046" y="4526905"/>
            <a:ext cx="342899" cy="342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0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AF88F-861B-5A6B-DA91-E63F49A1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500" dirty="0"/>
              <a:t>STEP 4: CONTACTS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28B14-8902-6BF9-01CD-F3C1E0F8A6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1663015"/>
            <a:ext cx="12192000" cy="150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C3CB0E-B6D3-29B0-A6FB-687411F41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50" b="14045"/>
          <a:stretch/>
        </p:blipFill>
        <p:spPr>
          <a:xfrm>
            <a:off x="152400" y="1942683"/>
            <a:ext cx="9563100" cy="45860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31E425-FE51-8D39-E471-8347926F0FEA}"/>
              </a:ext>
            </a:extLst>
          </p:cNvPr>
          <p:cNvSpPr txBox="1"/>
          <p:nvPr/>
        </p:nvSpPr>
        <p:spPr>
          <a:xfrm>
            <a:off x="1800226" y="4825653"/>
            <a:ext cx="227171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Change to AUS flag 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05DE2DE-046D-9E98-8329-817912FE26FB}"/>
              </a:ext>
            </a:extLst>
          </p:cNvPr>
          <p:cNvSpPr/>
          <p:nvPr/>
        </p:nvSpPr>
        <p:spPr>
          <a:xfrm>
            <a:off x="4176433" y="4852085"/>
            <a:ext cx="342899" cy="342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64AC6-6476-69CC-3322-5C062488E551}"/>
              </a:ext>
            </a:extLst>
          </p:cNvPr>
          <p:cNvSpPr txBox="1"/>
          <p:nvPr/>
        </p:nvSpPr>
        <p:spPr>
          <a:xfrm>
            <a:off x="9891713" y="3589363"/>
            <a:ext cx="2224087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Email will become your username 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80BBD572-E632-D893-D11A-7FCF3BD0111B}"/>
              </a:ext>
            </a:extLst>
          </p:cNvPr>
          <p:cNvSpPr/>
          <p:nvPr/>
        </p:nvSpPr>
        <p:spPr>
          <a:xfrm rot="10800000">
            <a:off x="9460707" y="3563963"/>
            <a:ext cx="342899" cy="342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6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356D0-7120-6375-61C8-2EFA00DC6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500" dirty="0"/>
              <a:t>STEP 5: PERSONAL DETAILS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D47D3-727F-2F0D-9DFC-C1701BB03C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1663015"/>
            <a:ext cx="12192000" cy="150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BD117C-B2C0-E4E1-EB85-4A174BD7E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03" y="1874377"/>
            <a:ext cx="8349344" cy="487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11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3545A-9AC9-E456-9652-58F30507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500" dirty="0"/>
              <a:t>STEP 6: PARENT CONSENT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EB53E-A131-B24C-341A-5AF6713A44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1663015"/>
            <a:ext cx="12192000" cy="150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66F434-866F-0C50-9E2E-13C2D070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35" y="2112991"/>
            <a:ext cx="9815303" cy="3949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170E15-8913-5712-A234-7855D5C020DA}"/>
              </a:ext>
            </a:extLst>
          </p:cNvPr>
          <p:cNvSpPr txBox="1"/>
          <p:nvPr/>
        </p:nvSpPr>
        <p:spPr>
          <a:xfrm>
            <a:off x="3877519" y="4803494"/>
            <a:ext cx="3472405" cy="2539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557E0BA8-B7F2-E9B1-795F-2717531E0138}"/>
              </a:ext>
            </a:extLst>
          </p:cNvPr>
          <p:cNvSpPr/>
          <p:nvPr/>
        </p:nvSpPr>
        <p:spPr>
          <a:xfrm>
            <a:off x="3376333" y="4759002"/>
            <a:ext cx="342899" cy="342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03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6D873-B43D-25BF-8BF2-4A8011904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500" dirty="0"/>
              <a:t>STEP 7: PROFILE QUESTIONS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7E700-347C-1557-0B70-7D83B01913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1663015"/>
            <a:ext cx="12192000" cy="150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177714-2B51-7EB3-A093-D522A9BB8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55" y="1813610"/>
            <a:ext cx="6353545" cy="508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BA4AD-17EF-B41D-70D9-B0952686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500" dirty="0"/>
              <a:t>STEP 8: PAYMENT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60117-6D9F-28E9-99EF-680A8F87AB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1663015"/>
            <a:ext cx="12192000" cy="150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2BED65-CFFF-EB2B-DE2D-9DFDEC020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4" y="2156649"/>
            <a:ext cx="10119646" cy="4011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39D0F7-0C7A-BFE4-9CC1-D5FA534EF65E}"/>
              </a:ext>
            </a:extLst>
          </p:cNvPr>
          <p:cNvSpPr txBox="1"/>
          <p:nvPr/>
        </p:nvSpPr>
        <p:spPr>
          <a:xfrm>
            <a:off x="4943475" y="3886200"/>
            <a:ext cx="4572000" cy="6429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2397EB5-01BB-91B7-62D1-BC0F51B51133}"/>
              </a:ext>
            </a:extLst>
          </p:cNvPr>
          <p:cNvSpPr/>
          <p:nvPr/>
        </p:nvSpPr>
        <p:spPr>
          <a:xfrm>
            <a:off x="4476470" y="4036219"/>
            <a:ext cx="342899" cy="342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30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186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STEP 1: REGISTER</vt:lpstr>
      <vt:lpstr>STEP 2: WELCOME </vt:lpstr>
      <vt:lpstr>STEP 3: AWARD LEVEL </vt:lpstr>
      <vt:lpstr>STEP 4: CONTACTS </vt:lpstr>
      <vt:lpstr>STEP 5: PERSONAL DETAILS </vt:lpstr>
      <vt:lpstr>STEP 6: PARENT CONSENT </vt:lpstr>
      <vt:lpstr>STEP 7: PROFILE QUESTIONS </vt:lpstr>
      <vt:lpstr>STEP 8: PAYMENT </vt:lpstr>
      <vt:lpstr>STEP 9: ACCOUNT </vt:lpstr>
      <vt:lpstr>STEP 10: VERIFY EMAIL </vt:lpstr>
      <vt:lpstr>STEP 11: WAIT FOR APPROVAL </vt:lpstr>
      <vt:lpstr>DOWNLOAD OUR APP! </vt:lpstr>
      <vt:lpstr>NEXT STEPS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Newton, Emily</dc:creator>
  <cp:lastModifiedBy>jemmamcquinn@gmail.com</cp:lastModifiedBy>
  <cp:revision>11</cp:revision>
  <dcterms:created xsi:type="dcterms:W3CDTF">2023-03-15T00:08:28Z</dcterms:created>
  <dcterms:modified xsi:type="dcterms:W3CDTF">2024-05-02T04:57:27Z</dcterms:modified>
</cp:coreProperties>
</file>