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70" r:id="rId3"/>
    <p:sldId id="256" r:id="rId4"/>
    <p:sldId id="257" r:id="rId5"/>
    <p:sldId id="258" r:id="rId6"/>
    <p:sldId id="259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119"/>
    <p:restoredTop sz="95755"/>
  </p:normalViewPr>
  <p:slideViewPr>
    <p:cSldViewPr snapToGrid="0">
      <p:cViewPr varScale="1">
        <p:scale>
          <a:sx n="58" d="100"/>
          <a:sy n="58" d="100"/>
        </p:scale>
        <p:origin x="224" y="9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6E8B2-F480-C792-0AF0-A1505287AA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EA6022-EF46-DB25-4425-B04418B8DD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CA1AC-B458-9ACF-35F2-33D9B4602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E20D-E93A-014B-A2FF-A8C6976EFF9F}" type="datetimeFigureOut">
              <a:rPr lang="en-US" smtClean="0"/>
              <a:t>5/10/23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62869-F759-05A0-997F-B853A4994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7022B-8770-BB58-58FE-7123C839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7B5D-0FCD-9E43-B4B9-E80D745F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623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95818-B91F-061E-447E-7E814BF91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7178CC-C08F-C6DD-77D4-A339A7A042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45F26-141A-811C-7E47-F73D987CB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E20D-E93A-014B-A2FF-A8C6976EFF9F}" type="datetimeFigureOut">
              <a:rPr lang="en-US" smtClean="0"/>
              <a:t>5/10/23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1F01B-51CF-2238-A1C9-0F7B2D768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EC765E-5333-6196-ED76-0438D9E1A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7B5D-0FCD-9E43-B4B9-E80D745F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82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FB172F-CE8D-7B76-8103-F8E3DFE029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6968FA-811F-45A4-8FFB-A8919E083B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601768-7FF5-249F-0AC9-10E01A6DC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E20D-E93A-014B-A2FF-A8C6976EFF9F}" type="datetimeFigureOut">
              <a:rPr lang="en-US" smtClean="0"/>
              <a:t>5/10/23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6CB13-27EC-78C0-AC57-80F5D8C16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F3CAF-E0F9-A4BE-8138-86522A338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7B5D-0FCD-9E43-B4B9-E80D745F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15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FDF01-383C-E46C-A04F-579B38E00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CB0D2-950D-1DE9-06A8-E7642FBB97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BB7B3-4005-000D-07CF-4D6699212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E20D-E93A-014B-A2FF-A8C6976EFF9F}" type="datetimeFigureOut">
              <a:rPr lang="en-US" smtClean="0"/>
              <a:t>5/10/23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1F419-6774-0153-1907-7FF276DD3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6FA33-E941-BA62-E113-0B9EE878F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7B5D-0FCD-9E43-B4B9-E80D745F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495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8CC71-4D35-35E3-160D-6E157ED46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38DEC7-8FFB-5C55-351C-3B4B55E36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A2174-F739-11F4-3B5C-075A1BA7A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E20D-E93A-014B-A2FF-A8C6976EFF9F}" type="datetimeFigureOut">
              <a:rPr lang="en-US" smtClean="0"/>
              <a:t>5/10/23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31915-B1E7-5FC7-7A33-ECC930CBD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3838F-857D-BF4C-5510-CCB714757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7B5D-0FCD-9E43-B4B9-E80D745F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806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29FDD-4846-76D7-BB21-3A37D31CD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1F8F2-615B-7BE2-C2FD-F10FE2B382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644F09-C879-5FDD-0720-7ECBF6EA8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8F4A17-F02A-C4C2-06DD-77866F5FB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E20D-E93A-014B-A2FF-A8C6976EFF9F}" type="datetimeFigureOut">
              <a:rPr lang="en-US" smtClean="0"/>
              <a:t>5/10/23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1962C0-E32F-0719-EB69-0A309E481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CC4065-8A28-B7CE-CC91-231C630D6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7B5D-0FCD-9E43-B4B9-E80D745F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5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0B666-736F-A120-C3CF-55A5A0C4D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033CD-F2A1-3289-C573-96477B665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A95F11-889F-B690-D668-0A6063EAE1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88832C-C701-745C-FC84-A24E6CF543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3E6C09-686E-5A4E-A383-4D382CAFA7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0D4D3-46CC-51AB-7F7E-B9BBC410E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E20D-E93A-014B-A2FF-A8C6976EFF9F}" type="datetimeFigureOut">
              <a:rPr lang="en-US" smtClean="0"/>
              <a:t>5/10/23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12B1EB-8D10-B78B-287E-78E83454D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F557EA-776F-87B2-8FA2-CACC81AFB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7B5D-0FCD-9E43-B4B9-E80D745F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424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F75B4-65CC-8080-ADDC-0777E1478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41B0A-0006-2CF7-721D-4039FEF9A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E20D-E93A-014B-A2FF-A8C6976EFF9F}" type="datetimeFigureOut">
              <a:rPr lang="en-US" smtClean="0"/>
              <a:t>5/10/23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C3DF5D-D6A4-D98A-673A-DE0E2E928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F195F-25A7-BAD3-6E46-EFEFEEBE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7B5D-0FCD-9E43-B4B9-E80D745F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17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A07112-4D81-C026-C0A4-4DC9AED14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E20D-E93A-014B-A2FF-A8C6976EFF9F}" type="datetimeFigureOut">
              <a:rPr lang="en-US" smtClean="0"/>
              <a:t>5/10/23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BA7FB0-75CB-EAD0-C782-AF54763E5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0107C0-3279-3003-3934-F2C86AACC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7B5D-0FCD-9E43-B4B9-E80D745F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14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8249E-C8CF-D5DC-E015-E216715D4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853B3-D125-3227-FB48-7A4E8BB47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93BD75-1BEA-93F6-7189-538A9ADCD7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611042-F828-440D-33B0-F267011FA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E20D-E93A-014B-A2FF-A8C6976EFF9F}" type="datetimeFigureOut">
              <a:rPr lang="en-US" smtClean="0"/>
              <a:t>5/10/23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26E693-E523-3E89-6040-E7B4FA575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44B3C8-3A1B-C006-249E-FE772FDE4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7B5D-0FCD-9E43-B4B9-E80D745F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55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86D60-4C21-0798-1FB1-3A12EBEF9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401A3F-7429-5C8F-BED3-D8D5AB3276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628361-A385-EAD6-7333-5D25D352A4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0A4C8-7992-25F6-E320-AF9D08FCE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E20D-E93A-014B-A2FF-A8C6976EFF9F}" type="datetimeFigureOut">
              <a:rPr lang="en-US" smtClean="0"/>
              <a:t>5/10/23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69F28B-D792-EE8C-D5EB-1D2762468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4D2AD6-78E3-D176-D597-7A63D4336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7B5D-0FCD-9E43-B4B9-E80D745F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681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367841-A7AD-823B-0EAA-B5B762A8E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F57915-1919-FC0E-F554-E1CCFA7DED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0FA8F-2826-3795-E611-17B6E8E57D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E20D-E93A-014B-A2FF-A8C6976EFF9F}" type="datetimeFigureOut">
              <a:rPr lang="en-US" smtClean="0"/>
              <a:t>5/10/23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854DF-09C5-8294-8525-1700D5A88B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6AC61-0BCE-EF1A-7A19-101AF7FC64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77B5D-0FCD-9E43-B4B9-E80D745F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067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hyperlink" Target="http://www.onlinerecordbook.org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1C2A1E81-9902-0BA9-B928-1195BC68A8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6058"/>
          </a:xfrm>
        </p:spPr>
      </p:pic>
    </p:spTree>
    <p:extLst>
      <p:ext uri="{BB962C8B-B14F-4D97-AF65-F5344CB8AC3E}">
        <p14:creationId xmlns:p14="http://schemas.microsoft.com/office/powerpoint/2010/main" val="1183041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BA4AD-17EF-B41D-70D9-B0952686D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500" dirty="0"/>
              <a:t>STEP 8: PAYMENT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960117-6D9F-28E9-99EF-680A8F87AB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48"/>
          <a:stretch/>
        </p:blipFill>
        <p:spPr>
          <a:xfrm flipV="1">
            <a:off x="0" y="1663015"/>
            <a:ext cx="12192000" cy="1505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2BED65-CFFF-EB2B-DE2D-9DFDEC020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04" y="2156649"/>
            <a:ext cx="10119646" cy="40114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39D0F7-0C7A-BFE4-9CC1-D5FA534EF65E}"/>
              </a:ext>
            </a:extLst>
          </p:cNvPr>
          <p:cNvSpPr txBox="1"/>
          <p:nvPr/>
        </p:nvSpPr>
        <p:spPr>
          <a:xfrm>
            <a:off x="4943475" y="3886200"/>
            <a:ext cx="4572000" cy="6429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12397EB5-01BB-91B7-62D1-BC0F51B51133}"/>
              </a:ext>
            </a:extLst>
          </p:cNvPr>
          <p:cNvSpPr/>
          <p:nvPr/>
        </p:nvSpPr>
        <p:spPr>
          <a:xfrm>
            <a:off x="4476470" y="4036219"/>
            <a:ext cx="342899" cy="3429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730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274BE-EFB4-6E60-9BAE-90F0F7516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500" dirty="0"/>
              <a:t>STEP 8: ACCOUNT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EA8C10-B885-01BB-B034-A417F476F9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48"/>
          <a:stretch/>
        </p:blipFill>
        <p:spPr>
          <a:xfrm flipV="1">
            <a:off x="0" y="1516281"/>
            <a:ext cx="12192000" cy="1505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AB58B6-08FC-20C7-5007-25DBC66293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92" y="1813610"/>
            <a:ext cx="8835533" cy="48950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020CBC-F1DB-3AED-569C-6B908D4FDBB0}"/>
              </a:ext>
            </a:extLst>
          </p:cNvPr>
          <p:cNvSpPr txBox="1"/>
          <p:nvPr/>
        </p:nvSpPr>
        <p:spPr>
          <a:xfrm>
            <a:off x="3200400" y="3086100"/>
            <a:ext cx="5700713" cy="11750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235927-B56F-33DD-C796-536A0D7EDA20}"/>
              </a:ext>
            </a:extLst>
          </p:cNvPr>
          <p:cNvSpPr txBox="1"/>
          <p:nvPr/>
        </p:nvSpPr>
        <p:spPr>
          <a:xfrm>
            <a:off x="9158288" y="3086100"/>
            <a:ext cx="2195512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Set password for your account 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7BEB9102-4982-14D1-5284-9FBC33933C5E}"/>
              </a:ext>
            </a:extLst>
          </p:cNvPr>
          <p:cNvSpPr/>
          <p:nvPr/>
        </p:nvSpPr>
        <p:spPr>
          <a:xfrm>
            <a:off x="2857501" y="5637109"/>
            <a:ext cx="342899" cy="23505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D3D3304A-AB83-3D9E-A7D5-D6FFFB9953D0}"/>
              </a:ext>
            </a:extLst>
          </p:cNvPr>
          <p:cNvSpPr/>
          <p:nvPr/>
        </p:nvSpPr>
        <p:spPr>
          <a:xfrm>
            <a:off x="2857499" y="5856241"/>
            <a:ext cx="342899" cy="23505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18AE64A4-A847-1489-18A5-9D48FD8D3346}"/>
              </a:ext>
            </a:extLst>
          </p:cNvPr>
          <p:cNvSpPr/>
          <p:nvPr/>
        </p:nvSpPr>
        <p:spPr>
          <a:xfrm>
            <a:off x="2857500" y="6096690"/>
            <a:ext cx="342899" cy="23505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297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349B5-AB3E-4752-7337-3A9239FCF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500" dirty="0"/>
              <a:t>STEP 9: VERIFY EMAIL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4704DD-A97F-7364-6058-4B6302F2C7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48"/>
          <a:stretch/>
        </p:blipFill>
        <p:spPr>
          <a:xfrm flipV="1">
            <a:off x="0" y="1516281"/>
            <a:ext cx="12192000" cy="150595"/>
          </a:xfrm>
          <a:prstGeom prst="rect">
            <a:avLst/>
          </a:prstGeom>
        </p:spPr>
      </p:pic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FC0D1DB-4336-24C2-2F0A-CFB03215A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59" y="1826736"/>
            <a:ext cx="1612901" cy="19758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A5E7F7-7C00-174F-79D7-881956E63857}"/>
              </a:ext>
            </a:extLst>
          </p:cNvPr>
          <p:cNvSpPr txBox="1"/>
          <p:nvPr/>
        </p:nvSpPr>
        <p:spPr>
          <a:xfrm>
            <a:off x="461027" y="4100512"/>
            <a:ext cx="1985963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Go to emails and click on email from Duke of Ed 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792CC61F-CC99-4759-E953-4387F03D9962}"/>
              </a:ext>
            </a:extLst>
          </p:cNvPr>
          <p:cNvSpPr/>
          <p:nvPr/>
        </p:nvSpPr>
        <p:spPr>
          <a:xfrm>
            <a:off x="3113873" y="3340875"/>
            <a:ext cx="981356" cy="92333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3C1228-73C3-A3F1-FAD1-ED02A9399D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373" y="1826736"/>
            <a:ext cx="7892799" cy="3514983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AE2FF0AD-0B5F-5B51-E790-87B2733C7A6D}"/>
              </a:ext>
            </a:extLst>
          </p:cNvPr>
          <p:cNvSpPr/>
          <p:nvPr/>
        </p:nvSpPr>
        <p:spPr>
          <a:xfrm rot="16200000">
            <a:off x="7064423" y="3563985"/>
            <a:ext cx="376457" cy="35369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469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15877-3169-B059-F5B5-8CDD1FBBB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500" dirty="0"/>
              <a:t>STEP 9: WAIT FOR APPROVAL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0AB184-BBE9-DAF4-C180-863C2E4610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48"/>
          <a:stretch/>
        </p:blipFill>
        <p:spPr>
          <a:xfrm flipV="1">
            <a:off x="0" y="1516281"/>
            <a:ext cx="12192000" cy="1505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B0D103-B63D-308A-8DBF-AE4695BCCA5D}"/>
              </a:ext>
            </a:extLst>
          </p:cNvPr>
          <p:cNvSpPr txBox="1"/>
          <p:nvPr/>
        </p:nvSpPr>
        <p:spPr>
          <a:xfrm>
            <a:off x="3143250" y="2386013"/>
            <a:ext cx="5486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You’re all set! </a:t>
            </a:r>
          </a:p>
          <a:p>
            <a:r>
              <a:rPr lang="en-US" sz="4000" dirty="0"/>
              <a:t>Now your Award Leader just needs to approve you online to access your online record book! </a:t>
            </a:r>
          </a:p>
        </p:txBody>
      </p:sp>
    </p:spTree>
    <p:extLst>
      <p:ext uri="{BB962C8B-B14F-4D97-AF65-F5344CB8AC3E}">
        <p14:creationId xmlns:p14="http://schemas.microsoft.com/office/powerpoint/2010/main" val="1564875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D3B25-929C-472B-2042-905E6168D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500" dirty="0"/>
              <a:t>DOWNLOAD OUR APP!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01FE27-DA20-1D70-EBB9-20A4B25435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48"/>
          <a:stretch/>
        </p:blipFill>
        <p:spPr>
          <a:xfrm flipV="1">
            <a:off x="0" y="1516281"/>
            <a:ext cx="12192000" cy="1505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32FB23-44C4-8EE6-D331-6B7D02903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02" y="2160160"/>
            <a:ext cx="7117697" cy="25376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2FD93C9-9AA0-7B10-7649-411C190D56C1}"/>
              </a:ext>
            </a:extLst>
          </p:cNvPr>
          <p:cNvSpPr/>
          <p:nvPr/>
        </p:nvSpPr>
        <p:spPr>
          <a:xfrm>
            <a:off x="2947987" y="3442673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dirty="0"/>
              <a:t>The App can be downloaded for: </a:t>
            </a:r>
          </a:p>
          <a:p>
            <a:r>
              <a:rPr lang="en-AU" dirty="0"/>
              <a:t>• Android –Play Store</a:t>
            </a:r>
          </a:p>
          <a:p>
            <a:r>
              <a:rPr lang="en-AU" dirty="0"/>
              <a:t>• iPhone - App Store </a:t>
            </a:r>
          </a:p>
          <a:p>
            <a:endParaRPr lang="en-AU" dirty="0"/>
          </a:p>
          <a:p>
            <a:r>
              <a:rPr lang="en-AU" dirty="0"/>
              <a:t>The Apps for the Online Record Book are supported on the latest versions only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9EB03E-AE3A-6D6C-1F57-CDC8E2B5944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545" y="5731827"/>
            <a:ext cx="262445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64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D330A-4363-4502-B058-8003A0EF3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500" dirty="0"/>
              <a:t>NEXT STEPS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8DDD94-31DA-132E-FEC1-8159522D28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48"/>
          <a:stretch/>
        </p:blipFill>
        <p:spPr>
          <a:xfrm flipV="1">
            <a:off x="0" y="1516281"/>
            <a:ext cx="12192000" cy="1505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0762F4-9CDB-13BA-AA34-CFB4B0A6CCB2}"/>
              </a:ext>
            </a:extLst>
          </p:cNvPr>
          <p:cNvSpPr txBox="1"/>
          <p:nvPr/>
        </p:nvSpPr>
        <p:spPr>
          <a:xfrm>
            <a:off x="2938463" y="2257425"/>
            <a:ext cx="841533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/>
              <a:t>Choose your activities </a:t>
            </a:r>
          </a:p>
          <a:p>
            <a:pPr marL="342900" indent="-342900">
              <a:buAutoNum type="arabicPeriod"/>
            </a:pPr>
            <a:endParaRPr lang="en-US" sz="2800" dirty="0"/>
          </a:p>
          <a:p>
            <a:pPr marL="342900" indent="-342900">
              <a:buAutoNum type="arabicPeriod"/>
            </a:pPr>
            <a:r>
              <a:rPr lang="en-US" sz="2800" dirty="0"/>
              <a:t>Nominate an Assessor for each activity (subject matter expert)</a:t>
            </a:r>
          </a:p>
          <a:p>
            <a:pPr marL="342900" indent="-342900">
              <a:buAutoNum type="arabicPeriod"/>
            </a:pPr>
            <a:endParaRPr lang="en-US" sz="2800" dirty="0"/>
          </a:p>
          <a:p>
            <a:pPr marL="342900" indent="-342900">
              <a:buAutoNum type="arabicPeriod"/>
            </a:pPr>
            <a:r>
              <a:rPr lang="en-US" sz="2800" dirty="0"/>
              <a:t>Remember to log activities regularly </a:t>
            </a:r>
          </a:p>
          <a:p>
            <a:pPr marL="342900" indent="-342900">
              <a:buAutoNum type="arabicPeriod"/>
            </a:pPr>
            <a:endParaRPr lang="en-US" sz="2800" dirty="0"/>
          </a:p>
          <a:p>
            <a:pPr marL="342900" indent="-342900">
              <a:buAutoNum type="arabicPeriod"/>
            </a:pPr>
            <a:r>
              <a:rPr lang="en-US" sz="2800" dirty="0"/>
              <a:t>Check in with your Award Leader if you have any questions! 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CF89CE-FB28-E4B4-90C6-29872574A0D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452" y="231140"/>
            <a:ext cx="262445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0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10C52F-833F-6DC2-12E4-859BE6C72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52602" cy="3428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D3CE89-F269-D39A-30F2-9AF8C8FCD1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54" r="6817" b="22838"/>
          <a:stretch/>
        </p:blipFill>
        <p:spPr>
          <a:xfrm>
            <a:off x="6218119" y="3583247"/>
            <a:ext cx="5973881" cy="32747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41D3A6-28B6-5C3B-84C6-B6F8546DA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2071" y="59962"/>
            <a:ext cx="4934394" cy="38318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5DCAC7-6E52-0E85-B0D6-A0317893BA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7049" b="33244"/>
          <a:stretch/>
        </p:blipFill>
        <p:spPr>
          <a:xfrm>
            <a:off x="4778760" y="-1"/>
            <a:ext cx="3689137" cy="4047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16F361-2179-96F0-3F17-C82C37417C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790" t="15289"/>
          <a:stretch/>
        </p:blipFill>
        <p:spPr>
          <a:xfrm>
            <a:off x="0" y="3429001"/>
            <a:ext cx="5539409" cy="3428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5876AD-D674-FBF0-302F-381966AD0F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3715" y="3026188"/>
            <a:ext cx="3671149" cy="383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52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F097B-C54E-A283-15A3-5713F3F7EB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6887" y="209549"/>
            <a:ext cx="9258300" cy="771526"/>
          </a:xfrm>
        </p:spPr>
        <p:txBody>
          <a:bodyPr anchor="ctr">
            <a:normAutofit fontScale="90000"/>
          </a:bodyPr>
          <a:lstStyle/>
          <a:p>
            <a:r>
              <a:rPr lang="en-US" sz="7200" dirty="0"/>
              <a:t>STEP 1: REGISTER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DA148F-6E8E-BFD1-C903-B49D1ED29B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48"/>
          <a:stretch/>
        </p:blipFill>
        <p:spPr>
          <a:xfrm flipV="1">
            <a:off x="0" y="1201052"/>
            <a:ext cx="12192000" cy="150595"/>
          </a:xfrm>
          <a:prstGeom prst="rect">
            <a:avLst/>
          </a:prstGeom>
        </p:spPr>
      </p:pic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240D8F8A-826C-EC87-4B3A-FB44BAA5B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31" y="2338809"/>
            <a:ext cx="4095830" cy="40855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9E7AA60-4E60-C431-562B-0B12B2DC0E30}"/>
              </a:ext>
            </a:extLst>
          </p:cNvPr>
          <p:cNvSpPr txBox="1"/>
          <p:nvPr/>
        </p:nvSpPr>
        <p:spPr>
          <a:xfrm>
            <a:off x="296179" y="1509738"/>
            <a:ext cx="60998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hlinkClick r:id="rId4"/>
              </a:rPr>
              <a:t>www.onlinerecordbook.org</a:t>
            </a:r>
            <a:r>
              <a:rPr lang="en-US" sz="3200" dirty="0"/>
              <a:t> </a:t>
            </a:r>
          </a:p>
        </p:txBody>
      </p:sp>
      <p:pic>
        <p:nvPicPr>
          <p:cNvPr id="17" name="Picture 16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AD34D999-9153-08A9-C0F3-D57CBD3C74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5034" y="2094513"/>
            <a:ext cx="6366965" cy="4404217"/>
          </a:xfrm>
          <a:prstGeom prst="rect">
            <a:avLst/>
          </a:prstGeom>
        </p:spPr>
      </p:pic>
      <p:sp>
        <p:nvSpPr>
          <p:cNvPr id="21" name="Right Arrow 20">
            <a:extLst>
              <a:ext uri="{FF2B5EF4-FFF2-40B4-BE49-F238E27FC236}">
                <a16:creationId xmlns:a16="http://schemas.microsoft.com/office/drawing/2014/main" id="{E554FA85-851B-E657-B3A7-7939A67ECFD0}"/>
              </a:ext>
            </a:extLst>
          </p:cNvPr>
          <p:cNvSpPr/>
          <p:nvPr/>
        </p:nvSpPr>
        <p:spPr>
          <a:xfrm rot="16200000">
            <a:off x="11244544" y="4804758"/>
            <a:ext cx="342899" cy="3429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236370-2370-1077-1DB3-F9F19798EE34}"/>
              </a:ext>
            </a:extLst>
          </p:cNvPr>
          <p:cNvSpPr txBox="1"/>
          <p:nvPr/>
        </p:nvSpPr>
        <p:spPr>
          <a:xfrm>
            <a:off x="8970720" y="3045381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E7F346-5D07-FC2A-1D62-A256F390E35B}"/>
              </a:ext>
            </a:extLst>
          </p:cNvPr>
          <p:cNvSpPr txBox="1"/>
          <p:nvPr/>
        </p:nvSpPr>
        <p:spPr>
          <a:xfrm>
            <a:off x="10956518" y="4880353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2.</a:t>
            </a: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7F6C75B7-D2E8-BF96-0B14-365BA089713E}"/>
              </a:ext>
            </a:extLst>
          </p:cNvPr>
          <p:cNvSpPr/>
          <p:nvPr/>
        </p:nvSpPr>
        <p:spPr>
          <a:xfrm>
            <a:off x="4934098" y="3602509"/>
            <a:ext cx="1161902" cy="92340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84F657-1FC1-A150-1BBE-734A3CE1B369}"/>
              </a:ext>
            </a:extLst>
          </p:cNvPr>
          <p:cNvSpPr txBox="1"/>
          <p:nvPr/>
        </p:nvSpPr>
        <p:spPr>
          <a:xfrm>
            <a:off x="9682162" y="3027383"/>
            <a:ext cx="1343025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07893D18-F0AD-BD49-0A73-478A17B4F4A1}"/>
              </a:ext>
            </a:extLst>
          </p:cNvPr>
          <p:cNvSpPr/>
          <p:nvPr/>
        </p:nvSpPr>
        <p:spPr>
          <a:xfrm>
            <a:off x="9287978" y="3040599"/>
            <a:ext cx="342899" cy="3429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37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3FC82-60C5-9CE8-4CD9-352F2E446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500" dirty="0"/>
              <a:t>STEP 2: WELCOME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051DF6-52CC-4406-A339-FC91F742EB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48"/>
          <a:stretch/>
        </p:blipFill>
        <p:spPr>
          <a:xfrm flipV="1">
            <a:off x="0" y="1540093"/>
            <a:ext cx="12192000" cy="1505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3AA4B6-E99E-9877-0D2E-059E08896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23" b="13676"/>
          <a:stretch/>
        </p:blipFill>
        <p:spPr>
          <a:xfrm>
            <a:off x="177511" y="1745180"/>
            <a:ext cx="7866351" cy="48780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60D791-BE20-DC1F-BF9F-CEE1FA3FB877}"/>
              </a:ext>
            </a:extLst>
          </p:cNvPr>
          <p:cNvSpPr txBox="1"/>
          <p:nvPr/>
        </p:nvSpPr>
        <p:spPr>
          <a:xfrm>
            <a:off x="7581900" y="3607514"/>
            <a:ext cx="3771900" cy="25853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i="1" dirty="0"/>
              <a:t>Australia </a:t>
            </a:r>
          </a:p>
          <a:p>
            <a:pPr marL="342900" indent="-342900">
              <a:buFont typeface="+mj-lt"/>
              <a:buAutoNum type="arabicPeriod"/>
            </a:pPr>
            <a:endParaRPr lang="en-US" i="1" dirty="0"/>
          </a:p>
          <a:p>
            <a:pPr marL="342900" indent="-342900">
              <a:buFont typeface="+mj-lt"/>
              <a:buAutoNum type="arabicPeriod"/>
            </a:pPr>
            <a:r>
              <a:rPr lang="en-US" i="1" dirty="0"/>
              <a:t>South Australia </a:t>
            </a:r>
          </a:p>
          <a:p>
            <a:pPr marL="342900" indent="-342900">
              <a:buFont typeface="+mj-lt"/>
              <a:buAutoNum type="arabicPeriod"/>
            </a:pPr>
            <a:endParaRPr lang="en-US" i="1" dirty="0"/>
          </a:p>
          <a:p>
            <a:pPr marL="342900" indent="-342900">
              <a:buFont typeface="+mj-lt"/>
              <a:buAutoNum type="arabicPeriod"/>
            </a:pPr>
            <a:r>
              <a:rPr lang="en-US" i="1" dirty="0"/>
              <a:t>School/ Organisation </a:t>
            </a:r>
          </a:p>
          <a:p>
            <a:pPr marL="342900" indent="-342900">
              <a:buFont typeface="+mj-lt"/>
              <a:buAutoNum type="arabicPeriod"/>
            </a:pPr>
            <a:endParaRPr lang="en-US" i="1" dirty="0"/>
          </a:p>
          <a:p>
            <a:pPr marL="342900" indent="-342900">
              <a:buFont typeface="+mj-lt"/>
              <a:buAutoNum type="arabicPeriod"/>
            </a:pPr>
            <a:r>
              <a:rPr lang="en-US" i="1" dirty="0"/>
              <a:t>Yes </a:t>
            </a:r>
          </a:p>
          <a:p>
            <a:pPr marL="342900" indent="-342900">
              <a:buFont typeface="+mj-lt"/>
              <a:buAutoNum type="arabicPeriod"/>
            </a:pPr>
            <a:endParaRPr lang="en-US" i="1" dirty="0"/>
          </a:p>
          <a:p>
            <a:pPr marL="342900" indent="-342900">
              <a:buFont typeface="+mj-lt"/>
              <a:buAutoNum type="arabicPeriod"/>
            </a:pPr>
            <a:r>
              <a:rPr lang="en-US" b="1" i="1" dirty="0"/>
              <a:t>Email address of Award Leader 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B02D93D0-D36C-3C08-0429-FB45108277F8}"/>
              </a:ext>
            </a:extLst>
          </p:cNvPr>
          <p:cNvSpPr/>
          <p:nvPr/>
        </p:nvSpPr>
        <p:spPr>
          <a:xfrm rot="16200000">
            <a:off x="4715158" y="6192836"/>
            <a:ext cx="342899" cy="3429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495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BA3DB-EE40-709C-C888-6D743699A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45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500" dirty="0"/>
              <a:t>STEP 3: AWARD LEVEL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94B6EB-090C-E929-747C-4984102B8A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48"/>
          <a:stretch/>
        </p:blipFill>
        <p:spPr>
          <a:xfrm flipV="1">
            <a:off x="0" y="1663015"/>
            <a:ext cx="12192000" cy="1505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9042CC-E7C1-0815-5533-49BD922236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49" b="19924"/>
          <a:stretch/>
        </p:blipFill>
        <p:spPr>
          <a:xfrm>
            <a:off x="1992963" y="2118658"/>
            <a:ext cx="8206074" cy="4282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264723-C1A4-9018-DAAB-586BBF5BFDD8}"/>
              </a:ext>
            </a:extLst>
          </p:cNvPr>
          <p:cNvSpPr txBox="1"/>
          <p:nvPr/>
        </p:nvSpPr>
        <p:spPr>
          <a:xfrm>
            <a:off x="7133945" y="4526905"/>
            <a:ext cx="2500313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5E23D2C4-28EB-581F-5E7E-DE682DDD682A}"/>
              </a:ext>
            </a:extLst>
          </p:cNvPr>
          <p:cNvSpPr/>
          <p:nvPr/>
        </p:nvSpPr>
        <p:spPr>
          <a:xfrm>
            <a:off x="6791046" y="4526905"/>
            <a:ext cx="342899" cy="3429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0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AF88F-861B-5A6B-DA91-E63F49A12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500" dirty="0"/>
              <a:t>STEP 4: CONTACTS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D28B14-8902-6BF9-01CD-F3C1E0F8A6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48"/>
          <a:stretch/>
        </p:blipFill>
        <p:spPr>
          <a:xfrm flipV="1">
            <a:off x="0" y="1663015"/>
            <a:ext cx="12192000" cy="1505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C3CB0E-B6D3-29B0-A6FB-687411F411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50" b="14045"/>
          <a:stretch/>
        </p:blipFill>
        <p:spPr>
          <a:xfrm>
            <a:off x="152400" y="1942683"/>
            <a:ext cx="9563100" cy="45860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31E425-FE51-8D39-E471-8347926F0FEA}"/>
              </a:ext>
            </a:extLst>
          </p:cNvPr>
          <p:cNvSpPr txBox="1"/>
          <p:nvPr/>
        </p:nvSpPr>
        <p:spPr>
          <a:xfrm>
            <a:off x="1800226" y="4825653"/>
            <a:ext cx="2271712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Change to AUS flag 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905DE2DE-046D-9E98-8329-817912FE26FB}"/>
              </a:ext>
            </a:extLst>
          </p:cNvPr>
          <p:cNvSpPr/>
          <p:nvPr/>
        </p:nvSpPr>
        <p:spPr>
          <a:xfrm>
            <a:off x="4176433" y="4852085"/>
            <a:ext cx="342899" cy="3429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164AC6-6476-69CC-3322-5C062488E551}"/>
              </a:ext>
            </a:extLst>
          </p:cNvPr>
          <p:cNvSpPr txBox="1"/>
          <p:nvPr/>
        </p:nvSpPr>
        <p:spPr>
          <a:xfrm>
            <a:off x="9891713" y="3589363"/>
            <a:ext cx="2224087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Email will become your username 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80BBD572-E632-D893-D11A-7FCF3BD0111B}"/>
              </a:ext>
            </a:extLst>
          </p:cNvPr>
          <p:cNvSpPr/>
          <p:nvPr/>
        </p:nvSpPr>
        <p:spPr>
          <a:xfrm rot="10800000">
            <a:off x="9460707" y="3563963"/>
            <a:ext cx="342899" cy="3429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768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356D0-7120-6375-61C8-2EFA00DC6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500" dirty="0"/>
              <a:t>STEP 5: PERSONAL DETAILS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CD47D3-727F-2F0D-9DFC-C1701BB03C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48"/>
          <a:stretch/>
        </p:blipFill>
        <p:spPr>
          <a:xfrm flipV="1">
            <a:off x="0" y="1663015"/>
            <a:ext cx="12192000" cy="1505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BD117C-B2C0-E4E1-EB85-4A174BD7EA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103" y="1874377"/>
            <a:ext cx="8349344" cy="487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11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3545A-9AC9-E456-9652-58F305077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500" dirty="0"/>
              <a:t>STEP 6: PARENT CONSENT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AEB53E-A131-B24C-341A-5AF6713A44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48"/>
          <a:stretch/>
        </p:blipFill>
        <p:spPr>
          <a:xfrm flipV="1">
            <a:off x="0" y="1663015"/>
            <a:ext cx="12192000" cy="1505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66F434-866F-0C50-9E2E-13C2D070C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35" y="2112991"/>
            <a:ext cx="9815303" cy="39495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170E15-8913-5712-A234-7855D5C020DA}"/>
              </a:ext>
            </a:extLst>
          </p:cNvPr>
          <p:cNvSpPr txBox="1"/>
          <p:nvPr/>
        </p:nvSpPr>
        <p:spPr>
          <a:xfrm>
            <a:off x="3877519" y="4803494"/>
            <a:ext cx="3472405" cy="2539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1050" dirty="0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557E0BA8-B7F2-E9B1-795F-2717531E0138}"/>
              </a:ext>
            </a:extLst>
          </p:cNvPr>
          <p:cNvSpPr/>
          <p:nvPr/>
        </p:nvSpPr>
        <p:spPr>
          <a:xfrm>
            <a:off x="3376333" y="4759002"/>
            <a:ext cx="342899" cy="3429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803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6D873-B43D-25BF-8BF2-4A8011904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500" dirty="0"/>
              <a:t>STEP 7: PROFILE QUESTIONS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B7E700-347C-1557-0B70-7D83B01913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48"/>
          <a:stretch/>
        </p:blipFill>
        <p:spPr>
          <a:xfrm flipV="1">
            <a:off x="0" y="1663015"/>
            <a:ext cx="12192000" cy="1505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177714-2B51-7EB3-A093-D522A9BB8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555" y="1813610"/>
            <a:ext cx="6353545" cy="508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00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</TotalTime>
  <Words>186</Words>
  <Application>Microsoft Macintosh PowerPoint</Application>
  <PresentationFormat>Widescreen</PresentationFormat>
  <Paragraphs>43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STEP 1: REGISTER</vt:lpstr>
      <vt:lpstr>STEP 2: WELCOME </vt:lpstr>
      <vt:lpstr>STEP 3: AWARD LEVEL </vt:lpstr>
      <vt:lpstr>STEP 4: CONTACTS </vt:lpstr>
      <vt:lpstr>STEP 5: PERSONAL DETAILS </vt:lpstr>
      <vt:lpstr>STEP 6: PARENT CONSENT </vt:lpstr>
      <vt:lpstr>STEP 7: PROFILE QUESTIONS </vt:lpstr>
      <vt:lpstr>STEP 8: PAYMENT </vt:lpstr>
      <vt:lpstr>STEP 8: ACCOUNT </vt:lpstr>
      <vt:lpstr>STEP 9: VERIFY EMAIL </vt:lpstr>
      <vt:lpstr>STEP 9: WAIT FOR APPROVAL </vt:lpstr>
      <vt:lpstr>DOWNLOAD OUR APP! </vt:lpstr>
      <vt:lpstr>NEXT STEPS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Newton, Emily</dc:creator>
  <cp:lastModifiedBy>Newton, Emily</cp:lastModifiedBy>
  <cp:revision>11</cp:revision>
  <dcterms:created xsi:type="dcterms:W3CDTF">2023-03-15T00:08:28Z</dcterms:created>
  <dcterms:modified xsi:type="dcterms:W3CDTF">2023-05-10T01:31:13Z</dcterms:modified>
</cp:coreProperties>
</file>