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9.xml" ContentType="application/vnd.openxmlformats-officedocument.theme+xml"/>
  <Override PartName="/ppt/theme/theme10.xml" ContentType="application/vnd.openxmlformats-officedocument.theme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4" r:id="rId3"/>
    <p:sldMasterId id="2147483666" r:id="rId4"/>
    <p:sldMasterId id="2147483668" r:id="rId5"/>
    <p:sldMasterId id="2147483669" r:id="rId6"/>
    <p:sldMasterId id="2147483675" r:id="rId7"/>
    <p:sldMasterId id="2147483680" r:id="rId8"/>
  </p:sldMasterIdLst>
  <p:notesMasterIdLst>
    <p:notesMasterId r:id="rId10"/>
  </p:notesMasterIdLst>
  <p:handoutMasterIdLst>
    <p:handoutMasterId r:id="rId11"/>
  </p:handoutMasterIdLst>
  <p:sldIdLst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960"/>
    <a:srgbClr val="5653DE"/>
    <a:srgbClr val="F8BED6"/>
    <a:srgbClr val="F5E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3"/>
    <p:restoredTop sz="94694"/>
  </p:normalViewPr>
  <p:slideViewPr>
    <p:cSldViewPr snapToGrid="0">
      <p:cViewPr varScale="1">
        <p:scale>
          <a:sx n="117" d="100"/>
          <a:sy n="117" d="100"/>
        </p:scale>
        <p:origin x="2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1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0424ED-F115-677A-4190-2C042623B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3A39C-66C3-7753-7B83-252D8F662B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F9A33-63AA-7A42-A34E-17ED1033A62E}" type="datetimeFigureOut">
              <a:rPr lang="en-AU" smtClean="0"/>
              <a:t>27/1/2023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721E6-1DC7-7BEB-BAE4-8A056D325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8B049-BC4F-A868-29FB-010AB477CC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FE40-F044-1B46-85D4-9767241633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298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357F-7CEC-DB41-81C8-58883471EFCC}" type="datetimeFigureOut">
              <a:rPr lang="en-AU" smtClean="0"/>
              <a:t>27/1/2023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1805-1D8A-A542-AFD0-FE04EB448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02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DA1A-85C4-51EF-6BE0-857D953EF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5170"/>
            <a:ext cx="10515600" cy="1325563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05F8B-D5AF-C418-8BFD-6F943D0964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4237" y="2854643"/>
            <a:ext cx="7883525" cy="792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Sub-title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005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6059-FF4F-4726-2051-76E2B3AED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879" y="2766218"/>
            <a:ext cx="5476241" cy="1325563"/>
          </a:xfrm>
        </p:spPr>
        <p:txBody>
          <a:bodyPr/>
          <a:lstStyle>
            <a:lvl1pPr>
              <a:defRPr>
                <a:solidFill>
                  <a:srgbClr val="F8BED6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987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5D81-B439-3F87-2F8C-EA4DDE0FB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CC46F-CBC3-AA3C-A925-A289A70D49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9125" y="2154238"/>
            <a:ext cx="5476875" cy="390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11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5D81-B439-3F87-2F8C-EA4DDE0FB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CC46F-CBC3-AA3C-A925-A289A70D49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9125" y="2154238"/>
            <a:ext cx="5476875" cy="390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836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5D81-B439-3F87-2F8C-EA4DDE0FB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CC46F-CBC3-AA3C-A925-A289A70D49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9125" y="2154238"/>
            <a:ext cx="5476875" cy="3900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67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45B6-A493-AA2E-E771-51670D66A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7784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CONTACT:</a:t>
            </a:r>
            <a:br>
              <a:rPr lang="en-GB" dirty="0"/>
            </a:br>
            <a:r>
              <a:rPr lang="en-GB" dirty="0"/>
              <a:t>Phone 1234 567 891</a:t>
            </a:r>
            <a:br>
              <a:rPr lang="en-GB" dirty="0"/>
            </a:br>
            <a:r>
              <a:rPr lang="en-GB" dirty="0"/>
              <a:t>No. Street, Level x</a:t>
            </a:r>
            <a:br>
              <a:rPr lang="en-GB" dirty="0"/>
            </a:br>
            <a:r>
              <a:rPr lang="en-GB" dirty="0"/>
              <a:t>Suburb,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264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45B6-A493-AA2E-E771-51670D66A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7784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CONTACT:</a:t>
            </a:r>
            <a:br>
              <a:rPr lang="en-GB" dirty="0"/>
            </a:br>
            <a:r>
              <a:rPr lang="en-GB" dirty="0"/>
              <a:t>Phone 1234 567 891</a:t>
            </a:r>
            <a:br>
              <a:rPr lang="en-GB" dirty="0"/>
            </a:br>
            <a:r>
              <a:rPr lang="en-GB" dirty="0"/>
              <a:t>No. Street, Level x</a:t>
            </a:r>
            <a:br>
              <a:rPr lang="en-GB" dirty="0"/>
            </a:br>
            <a:r>
              <a:rPr lang="en-GB" dirty="0"/>
              <a:t>Suburb,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569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45B6-A493-AA2E-E771-51670D66A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7784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rgbClr val="F04960"/>
                </a:solidFill>
              </a:defRPr>
            </a:lvl1pPr>
          </a:lstStyle>
          <a:p>
            <a:r>
              <a:rPr lang="en-GB" dirty="0"/>
              <a:t>CONTACT:</a:t>
            </a:r>
            <a:br>
              <a:rPr lang="en-GB" dirty="0"/>
            </a:br>
            <a:r>
              <a:rPr lang="en-GB" dirty="0"/>
              <a:t>Phone 1234 567 891</a:t>
            </a:r>
            <a:br>
              <a:rPr lang="en-GB" dirty="0"/>
            </a:br>
            <a:r>
              <a:rPr lang="en-GB" dirty="0"/>
              <a:t>No. Street, Level x</a:t>
            </a:r>
            <a:br>
              <a:rPr lang="en-GB" dirty="0"/>
            </a:br>
            <a:r>
              <a:rPr lang="en-GB" dirty="0"/>
              <a:t>Suburb, 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569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55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DA1A-85C4-51EF-6BE0-857D953EF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5170"/>
            <a:ext cx="10515600" cy="1325563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05F8B-D5AF-C418-8BFD-6F943D0964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4237" y="2854643"/>
            <a:ext cx="7883525" cy="792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>
                <a:solidFill>
                  <a:srgbClr val="5653DE"/>
                </a:solidFill>
              </a:defRPr>
            </a:lvl1pPr>
          </a:lstStyle>
          <a:p>
            <a:pPr lvl="0"/>
            <a:r>
              <a:rPr lang="en-GB" dirty="0"/>
              <a:t>Sub-title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038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DA1A-85C4-51EF-6BE0-857D953EF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5170"/>
            <a:ext cx="10515600" cy="1325563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05F8B-D5AF-C418-8BFD-6F943D0964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4237" y="2854643"/>
            <a:ext cx="7883525" cy="792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Sub-title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438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DDA1A-85C4-51EF-6BE0-857D953EF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5170"/>
            <a:ext cx="10515600" cy="1325563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05F8B-D5AF-C418-8BFD-6F943D0964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4237" y="2854643"/>
            <a:ext cx="7883525" cy="792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Sub-title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64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88177EF5-6460-FB4B-D803-DA64AF8F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73" y="673170"/>
            <a:ext cx="4762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CONTENTS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26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6059-FF4F-4726-2051-76E2B3AED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543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6059-FF4F-4726-2051-76E2B3AED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04960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358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6059-FF4F-4726-2051-76E2B3AED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879" y="2766218"/>
            <a:ext cx="5476241" cy="1325563"/>
          </a:xfrm>
        </p:spPr>
        <p:txBody>
          <a:bodyPr/>
          <a:lstStyle>
            <a:lvl1pPr>
              <a:defRPr>
                <a:solidFill>
                  <a:srgbClr val="F8BED6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660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F73B0C-7E89-C4A8-E247-355EB2B1D5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1294" y="4770208"/>
            <a:ext cx="4629411" cy="1321311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73AD582-6008-AFB9-5501-D7C6330A58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33348" y="5970289"/>
            <a:ext cx="1878904" cy="567645"/>
          </a:xfrm>
          <a:prstGeom prst="rect">
            <a:avLst/>
          </a:prstGeom>
        </p:spPr>
      </p:pic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DAEB48D8-0A4D-0650-27E1-776D0EB8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13" y="14250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518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EE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73AD582-6008-AFB9-5501-D7C6330A58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3348" y="5970289"/>
            <a:ext cx="1878904" cy="567645"/>
          </a:xfrm>
          <a:prstGeom prst="rect">
            <a:avLst/>
          </a:prstGeom>
        </p:spPr>
      </p:pic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DAEB48D8-0A4D-0650-27E1-776D0EB8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13" y="14250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Title</a:t>
            </a:r>
            <a:endParaRPr lang="en-AU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7A72EA6-BD23-EED0-E836-B69230B724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5621" y="4775200"/>
            <a:ext cx="462762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5653D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DAEB48D8-0A4D-0650-27E1-776D0EB8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13" y="14250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017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DAEB48D8-0A4D-0650-27E1-776D0EB8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13" y="14250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87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DAEB48D8-0A4D-0650-27E1-776D0EB8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73" y="673170"/>
            <a:ext cx="4762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CONTENTS</a:t>
            </a:r>
            <a:endParaRPr lang="en-AU" dirty="0"/>
          </a:p>
        </p:txBody>
      </p: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699D6103-C4CA-8B08-09ED-A72B9A957805}"/>
              </a:ext>
            </a:extLst>
          </p:cNvPr>
          <p:cNvSpPr txBox="1">
            <a:spLocks/>
          </p:cNvSpPr>
          <p:nvPr userDrawn="1"/>
        </p:nvSpPr>
        <p:spPr>
          <a:xfrm>
            <a:off x="846272" y="2103437"/>
            <a:ext cx="4762047" cy="2606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b="0" dirty="0"/>
              <a:t>Section 1………………………….Pg1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dirty="0"/>
              <a:t>Section 2………………………….Pg2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dirty="0"/>
              <a:t>Section 3………………………….Pg3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dirty="0"/>
              <a:t>Section 5………………………….Pg4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dirty="0"/>
              <a:t>Section 6………………………….Pg5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dirty="0"/>
              <a:t>Section 7………………………….Pg6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dirty="0"/>
              <a:t>Section 8………………………….Pg7</a:t>
            </a:r>
          </a:p>
          <a:p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86255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009D660F-72C3-AD02-02AA-2A264FFB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6218"/>
            <a:ext cx="5476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Section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415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F8BED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009D660F-72C3-AD02-02AA-2A264FFB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54538"/>
            <a:ext cx="5476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7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653D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8463D02-994C-E056-3539-79BCA4D578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33348" y="5970289"/>
            <a:ext cx="1878904" cy="5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653D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2385-4D97-3DC5-D09F-FF4A41A3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09C2B-D723-1001-FBEF-0480B55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58141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 - Blue/Pur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66D033-0871-5243-8451-FDBDFB88E7C7}" vid="{691BE69E-3505-F243-8D1E-A2BA28BEA33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 -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66D033-0871-5243-8451-FDBDFB88E7C7}" vid="{E7A1874F-36EA-BD4B-B604-77B722F0E760}"/>
    </a:ext>
  </a:extLst>
</a:theme>
</file>

<file path=ppt/theme/theme3.xml><?xml version="1.0" encoding="utf-8"?>
<a:theme xmlns:a="http://schemas.openxmlformats.org/drawingml/2006/main" name="Title Page - Champ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66D033-0871-5243-8451-FDBDFB88E7C7}" vid="{C8E55039-8A6B-4D4C-8D80-7E827A35A278}"/>
    </a:ext>
  </a:extLst>
</a:theme>
</file>

<file path=ppt/theme/theme4.xml><?xml version="1.0" encoding="utf-8"?>
<a:theme xmlns:a="http://schemas.openxmlformats.org/drawingml/2006/main" name="Title Page - Multi Champ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66D033-0871-5243-8451-FDBDFB88E7C7}" vid="{493E1093-1EDF-1D47-AD0E-3F0A1A3DE55E}"/>
    </a:ext>
  </a:extLst>
</a:theme>
</file>

<file path=ppt/theme/theme5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66D033-0871-5243-8451-FDBDFB88E7C7}" vid="{6387CF3B-5E1A-7848-82B0-EE39A7D6EC2F}"/>
    </a:ext>
  </a:extLst>
</a:theme>
</file>

<file path=ppt/theme/theme6.xml><?xml version="1.0" encoding="utf-8"?>
<a:theme xmlns:a="http://schemas.openxmlformats.org/drawingml/2006/main" name="Sectio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66D033-0871-5243-8451-FDBDFB88E7C7}" vid="{EF75E69B-DB54-FB42-84E8-EC145FB1D435}"/>
    </a:ext>
  </a:extLst>
</a:theme>
</file>

<file path=ppt/theme/theme7.xml><?xml version="1.0" encoding="utf-8"?>
<a:theme xmlns:a="http://schemas.openxmlformats.org/drawingml/2006/main" name="Inf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66D033-0871-5243-8451-FDBDFB88E7C7}" vid="{E67D0D7A-8E35-A84D-9F45-4A99B93A5495}"/>
    </a:ext>
  </a:extLst>
</a:theme>
</file>

<file path=ppt/theme/theme8.xml><?xml version="1.0" encoding="utf-8"?>
<a:theme xmlns:a="http://schemas.openxmlformats.org/drawingml/2006/main" name="Thank you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666D033-0871-5243-8451-FDBDFB88E7C7}" vid="{BA0D9DFF-7EF3-864E-AF4B-1773D3BC095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22119C0E1C845A8515945E9819830" ma:contentTypeVersion="16" ma:contentTypeDescription="Create a new document." ma:contentTypeScope="" ma:versionID="f3e5d85b13bb91a56f1cdc56c88d25e1">
  <xsd:schema xmlns:xsd="http://www.w3.org/2001/XMLSchema" xmlns:xs="http://www.w3.org/2001/XMLSchema" xmlns:p="http://schemas.microsoft.com/office/2006/metadata/properties" xmlns:ns2="384b80e2-f864-4d37-a117-030355263803" xmlns:ns3="11185aaa-fad7-43f7-99cc-0b4c96dc0563" targetNamespace="http://schemas.microsoft.com/office/2006/metadata/properties" ma:root="true" ma:fieldsID="0709c10306f69e619ee2fc14e1f80957" ns2:_="" ns3:_="">
    <xsd:import namespace="384b80e2-f864-4d37-a117-030355263803"/>
    <xsd:import namespace="11185aaa-fad7-43f7-99cc-0b4c96dc05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b80e2-f864-4d37-a117-0303552638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b1ca97-e75d-4050-89c8-8f0eb4befc51}" ma:internalName="TaxCatchAll" ma:showField="CatchAllData" ma:web="384b80e2-f864-4d37-a117-0303552638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85aaa-fad7-43f7-99cc-0b4c96dc0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38860-f384-48e8-a83a-2f9fb68adf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4b80e2-f864-4d37-a117-030355263803" xsi:nil="true"/>
    <lcf76f155ced4ddcb4097134ff3c332f xmlns="11185aaa-fad7-43f7-99cc-0b4c96dc0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471590-F231-4653-A3FE-3F1422905543}"/>
</file>

<file path=customXml/itemProps2.xml><?xml version="1.0" encoding="utf-8"?>
<ds:datastoreItem xmlns:ds="http://schemas.openxmlformats.org/officeDocument/2006/customXml" ds:itemID="{05D19F23-8748-45CD-A230-C2ED7A529416}"/>
</file>

<file path=customXml/itemProps3.xml><?xml version="1.0" encoding="utf-8"?>
<ds:datastoreItem xmlns:ds="http://schemas.openxmlformats.org/officeDocument/2006/customXml" ds:itemID="{2B14897A-51EB-4F62-8394-5FE67723A5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Title Page - Blue/Purple</vt:lpstr>
      <vt:lpstr>Title Page - Yellow</vt:lpstr>
      <vt:lpstr>Title Page - Champion</vt:lpstr>
      <vt:lpstr>Title Page - Multi Champion</vt:lpstr>
      <vt:lpstr>Contents</vt:lpstr>
      <vt:lpstr>Section Title</vt:lpstr>
      <vt:lpstr>Info Slides</vt:lpstr>
      <vt:lpstr>Thank you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Tahnee Dobson</dc:creator>
  <cp:lastModifiedBy>Tahnee Dobson</cp:lastModifiedBy>
  <cp:revision>1</cp:revision>
  <dcterms:created xsi:type="dcterms:W3CDTF">2023-01-27T02:19:39Z</dcterms:created>
  <dcterms:modified xsi:type="dcterms:W3CDTF">2023-01-27T03:07:54Z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0x01010045D22119C0E1C845A8515945E9819830</vt:lpwstr>
  </property>
</Properties>
</file>