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74" r:id="rId3"/>
    <p:sldId id="275" r:id="rId4"/>
    <p:sldId id="276" r:id="rId5"/>
    <p:sldId id="261" r:id="rId6"/>
    <p:sldId id="263" r:id="rId7"/>
    <p:sldId id="264" r:id="rId8"/>
    <p:sldId id="265" r:id="rId9"/>
  </p:sldIdLst>
  <p:sldSz cx="7562850" cy="10655300"/>
  <p:notesSz cx="10018713" cy="68881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28" userDrawn="1">
          <p15:clr>
            <a:srgbClr val="A4A3A4"/>
          </p15:clr>
        </p15:guide>
        <p15:guide id="2" pos="151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mma" initials="J" lastIdx="11" clrIdx="0">
    <p:extLst>
      <p:ext uri="{19B8F6BF-5375-455C-9EA6-DF929625EA0E}">
        <p15:presenceInfo xmlns:p15="http://schemas.microsoft.com/office/powerpoint/2012/main" userId="Jemm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CDC"/>
    <a:srgbClr val="FFCE34"/>
    <a:srgbClr val="882581"/>
    <a:srgbClr val="E30047"/>
    <a:srgbClr val="EAF4E0"/>
    <a:srgbClr val="82C341"/>
    <a:srgbClr val="159EC8"/>
    <a:srgbClr val="B4975A"/>
    <a:srgbClr val="A7A9AC"/>
    <a:srgbClr val="385D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419" autoAdjust="0"/>
  </p:normalViewPr>
  <p:slideViewPr>
    <p:cSldViewPr>
      <p:cViewPr>
        <p:scale>
          <a:sx n="100" d="100"/>
          <a:sy n="100" d="100"/>
        </p:scale>
        <p:origin x="2010" y="228"/>
      </p:cViewPr>
      <p:guideLst>
        <p:guide orient="horz" pos="4028"/>
        <p:guide pos="15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2" d="100"/>
        <a:sy n="102" d="100"/>
      </p:scale>
      <p:origin x="0" y="-1938"/>
    </p:cViewPr>
  </p:sorterViewPr>
  <p:notesViewPr>
    <p:cSldViewPr>
      <p:cViewPr varScale="1">
        <p:scale>
          <a:sx n="113" d="100"/>
          <a:sy n="113" d="100"/>
        </p:scale>
        <p:origin x="2106"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41283" cy="345373"/>
          </a:xfrm>
          <a:prstGeom prst="rect">
            <a:avLst/>
          </a:prstGeom>
        </p:spPr>
        <p:txBody>
          <a:bodyPr vert="horz" lIns="92301" tIns="46151" rIns="92301" bIns="46151" rtlCol="0"/>
          <a:lstStyle>
            <a:lvl1pPr algn="l">
              <a:defRPr sz="1200"/>
            </a:lvl1pPr>
          </a:lstStyle>
          <a:p>
            <a:endParaRPr lang="en-AU"/>
          </a:p>
        </p:txBody>
      </p:sp>
      <p:sp>
        <p:nvSpPr>
          <p:cNvPr id="3" name="Date Placeholder 2"/>
          <p:cNvSpPr>
            <a:spLocks noGrp="1"/>
          </p:cNvSpPr>
          <p:nvPr>
            <p:ph type="dt" idx="1"/>
          </p:nvPr>
        </p:nvSpPr>
        <p:spPr>
          <a:xfrm>
            <a:off x="5674230" y="0"/>
            <a:ext cx="4342882" cy="345373"/>
          </a:xfrm>
          <a:prstGeom prst="rect">
            <a:avLst/>
          </a:prstGeom>
        </p:spPr>
        <p:txBody>
          <a:bodyPr vert="horz" lIns="92301" tIns="46151" rIns="92301" bIns="46151" rtlCol="0"/>
          <a:lstStyle>
            <a:lvl1pPr algn="r">
              <a:defRPr sz="1200"/>
            </a:lvl1pPr>
          </a:lstStyle>
          <a:p>
            <a:fld id="{B0124CA6-73B4-412C-B0D5-57B17437A18A}" type="datetimeFigureOut">
              <a:rPr lang="en-AU" smtClean="0"/>
              <a:t>16/01/2020</a:t>
            </a:fld>
            <a:endParaRPr lang="en-AU"/>
          </a:p>
        </p:txBody>
      </p:sp>
      <p:sp>
        <p:nvSpPr>
          <p:cNvPr id="4" name="Slide Image Placeholder 3"/>
          <p:cNvSpPr>
            <a:spLocks noGrp="1" noRot="1" noChangeAspect="1"/>
          </p:cNvSpPr>
          <p:nvPr>
            <p:ph type="sldImg" idx="2"/>
          </p:nvPr>
        </p:nvSpPr>
        <p:spPr>
          <a:xfrm>
            <a:off x="4184650" y="860425"/>
            <a:ext cx="1649413" cy="2324100"/>
          </a:xfrm>
          <a:prstGeom prst="rect">
            <a:avLst/>
          </a:prstGeom>
          <a:noFill/>
          <a:ln w="12700">
            <a:solidFill>
              <a:prstClr val="black"/>
            </a:solidFill>
          </a:ln>
        </p:spPr>
        <p:txBody>
          <a:bodyPr vert="horz" lIns="92301" tIns="46151" rIns="92301" bIns="46151" rtlCol="0" anchor="ctr"/>
          <a:lstStyle/>
          <a:p>
            <a:endParaRPr lang="en-AU"/>
          </a:p>
        </p:txBody>
      </p:sp>
      <p:sp>
        <p:nvSpPr>
          <p:cNvPr id="5" name="Notes Placeholder 4"/>
          <p:cNvSpPr>
            <a:spLocks noGrp="1"/>
          </p:cNvSpPr>
          <p:nvPr>
            <p:ph type="body" sz="quarter" idx="3"/>
          </p:nvPr>
        </p:nvSpPr>
        <p:spPr>
          <a:xfrm>
            <a:off x="1001712" y="3315571"/>
            <a:ext cx="8015290" cy="2711572"/>
          </a:xfrm>
          <a:prstGeom prst="rect">
            <a:avLst/>
          </a:prstGeom>
        </p:spPr>
        <p:txBody>
          <a:bodyPr vert="horz" lIns="92301" tIns="46151" rIns="92301" bIns="46151"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6542792"/>
            <a:ext cx="4341283" cy="345372"/>
          </a:xfrm>
          <a:prstGeom prst="rect">
            <a:avLst/>
          </a:prstGeom>
        </p:spPr>
        <p:txBody>
          <a:bodyPr vert="horz" lIns="92301" tIns="46151" rIns="92301" bIns="46151" rtlCol="0" anchor="b"/>
          <a:lstStyle>
            <a:lvl1pPr algn="l">
              <a:defRPr sz="1200"/>
            </a:lvl1pPr>
          </a:lstStyle>
          <a:p>
            <a:endParaRPr lang="en-AU"/>
          </a:p>
        </p:txBody>
      </p:sp>
      <p:sp>
        <p:nvSpPr>
          <p:cNvPr id="7" name="Slide Number Placeholder 6"/>
          <p:cNvSpPr>
            <a:spLocks noGrp="1"/>
          </p:cNvSpPr>
          <p:nvPr>
            <p:ph type="sldNum" sz="quarter" idx="5"/>
          </p:nvPr>
        </p:nvSpPr>
        <p:spPr>
          <a:xfrm>
            <a:off x="5674230" y="6542792"/>
            <a:ext cx="4342882" cy="345372"/>
          </a:xfrm>
          <a:prstGeom prst="rect">
            <a:avLst/>
          </a:prstGeom>
        </p:spPr>
        <p:txBody>
          <a:bodyPr vert="horz" lIns="92301" tIns="46151" rIns="92301" bIns="46151" rtlCol="0" anchor="b"/>
          <a:lstStyle>
            <a:lvl1pPr algn="r">
              <a:defRPr sz="1200"/>
            </a:lvl1pPr>
          </a:lstStyle>
          <a:p>
            <a:fld id="{7B4F186D-E16F-4331-A9D2-8DCF6C5ADEB2}" type="slidenum">
              <a:rPr lang="en-AU" smtClean="0"/>
              <a:t>‹#›</a:t>
            </a:fld>
            <a:endParaRPr lang="en-AU"/>
          </a:p>
        </p:txBody>
      </p:sp>
    </p:spTree>
    <p:extLst>
      <p:ext uri="{BB962C8B-B14F-4D97-AF65-F5344CB8AC3E}">
        <p14:creationId xmlns:p14="http://schemas.microsoft.com/office/powerpoint/2010/main" val="2533025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4F186D-E16F-4331-A9D2-8DCF6C5ADEB2}" type="slidenum">
              <a:rPr lang="en-AU" smtClean="0"/>
              <a:t>2</a:t>
            </a:fld>
            <a:endParaRPr lang="en-AU"/>
          </a:p>
        </p:txBody>
      </p:sp>
    </p:spTree>
    <p:extLst>
      <p:ext uri="{BB962C8B-B14F-4D97-AF65-F5344CB8AC3E}">
        <p14:creationId xmlns:p14="http://schemas.microsoft.com/office/powerpoint/2010/main" val="125339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7B4F186D-E16F-4331-A9D2-8DCF6C5ADEB2}" type="slidenum">
              <a:rPr lang="en-AU" smtClean="0"/>
              <a:t>7</a:t>
            </a:fld>
            <a:endParaRPr lang="en-AU"/>
          </a:p>
        </p:txBody>
      </p:sp>
    </p:spTree>
    <p:extLst>
      <p:ext uri="{BB962C8B-B14F-4D97-AF65-F5344CB8AC3E}">
        <p14:creationId xmlns:p14="http://schemas.microsoft.com/office/powerpoint/2010/main" val="1092624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283945" y="3303142"/>
            <a:ext cx="3218042" cy="33855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567890" y="5966969"/>
            <a:ext cx="265015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27" b="0" i="0">
                <a:solidFill>
                  <a:srgbClr val="808285"/>
                </a:solidFill>
                <a:latin typeface="Calibri"/>
                <a:cs typeface="Calibri"/>
              </a:defRPr>
            </a:lvl1pPr>
          </a:lstStyle>
          <a:p>
            <a:pPr marL="17893">
              <a:spcBef>
                <a:spcPts val="55"/>
              </a:spcBef>
            </a:pPr>
            <a:r>
              <a:rPr lang="en-AU" spc="-42" smtClean="0"/>
              <a:t>© 2017 The Duke of Edinburgh’s International Award Foundation SA 16054 7/04/2017</a:t>
            </a:r>
            <a:endParaRPr lang="en-AU" spc="8" dirty="0"/>
          </a:p>
        </p:txBody>
      </p:sp>
      <p:sp>
        <p:nvSpPr>
          <p:cNvPr id="5" name="Holder 5"/>
          <p:cNvSpPr>
            <a:spLocks noGrp="1"/>
          </p:cNvSpPr>
          <p:nvPr>
            <p:ph type="dt" sz="half" idx="6"/>
          </p:nvPr>
        </p:nvSpPr>
        <p:spPr/>
        <p:txBody>
          <a:bodyPr lIns="0" tIns="0" rIns="0" bIns="0"/>
          <a:lstStyle>
            <a:lvl1pPr>
              <a:defRPr sz="1127" b="0" i="0">
                <a:solidFill>
                  <a:srgbClr val="808285"/>
                </a:solidFill>
                <a:latin typeface="Calibri"/>
                <a:cs typeface="Calibri"/>
              </a:defRPr>
            </a:lvl1pPr>
          </a:lstStyle>
          <a:p>
            <a:pPr marL="17893">
              <a:spcBef>
                <a:spcPts val="55"/>
              </a:spcBef>
            </a:pPr>
            <a:r>
              <a:rPr lang="en-US" spc="14" smtClean="0"/>
              <a:t>Guide for Bronze Award Participants</a:t>
            </a:r>
            <a:endParaRPr lang="en-AU" spc="14"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25238" y="599147"/>
            <a:ext cx="3135454" cy="477169"/>
          </a:xfrm>
        </p:spPr>
        <p:txBody>
          <a:bodyPr lIns="0" tIns="0" rIns="0" bIns="0"/>
          <a:lstStyle>
            <a:lvl1pPr>
              <a:defRPr sz="3101" b="1" i="0">
                <a:solidFill>
                  <a:srgbClr val="A7A9AC"/>
                </a:solidFill>
                <a:latin typeface="Meta Offc"/>
                <a:cs typeface="Meta Off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27" b="0" i="0">
                <a:solidFill>
                  <a:srgbClr val="808285"/>
                </a:solidFill>
                <a:latin typeface="Calibri"/>
                <a:cs typeface="Calibri"/>
              </a:defRPr>
            </a:lvl1pPr>
          </a:lstStyle>
          <a:p>
            <a:pPr marL="17893">
              <a:spcBef>
                <a:spcPts val="55"/>
              </a:spcBef>
            </a:pPr>
            <a:r>
              <a:rPr lang="en-AU" spc="-42" smtClean="0"/>
              <a:t>© 2017 The Duke of Edinburgh’s International Award Foundation SA 16054 7/04/2017</a:t>
            </a:r>
            <a:endParaRPr lang="en-AU" spc="8" dirty="0"/>
          </a:p>
        </p:txBody>
      </p:sp>
      <p:sp>
        <p:nvSpPr>
          <p:cNvPr id="5" name="Holder 5"/>
          <p:cNvSpPr>
            <a:spLocks noGrp="1"/>
          </p:cNvSpPr>
          <p:nvPr>
            <p:ph type="dt" sz="half" idx="6"/>
          </p:nvPr>
        </p:nvSpPr>
        <p:spPr/>
        <p:txBody>
          <a:bodyPr lIns="0" tIns="0" rIns="0" bIns="0"/>
          <a:lstStyle>
            <a:lvl1pPr>
              <a:defRPr sz="1127" b="0" i="0">
                <a:solidFill>
                  <a:srgbClr val="808285"/>
                </a:solidFill>
                <a:latin typeface="Calibri"/>
                <a:cs typeface="Calibri"/>
              </a:defRPr>
            </a:lvl1pPr>
          </a:lstStyle>
          <a:p>
            <a:pPr marL="17893">
              <a:spcBef>
                <a:spcPts val="55"/>
              </a:spcBef>
            </a:pPr>
            <a:r>
              <a:rPr lang="en-US" spc="14" smtClean="0"/>
              <a:t>Guide for Bronze Award Participants</a:t>
            </a:r>
            <a:endParaRPr lang="en-AU" spc="14"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25238" y="599147"/>
            <a:ext cx="3135454" cy="477169"/>
          </a:xfrm>
        </p:spPr>
        <p:txBody>
          <a:bodyPr lIns="0" tIns="0" rIns="0" bIns="0"/>
          <a:lstStyle>
            <a:lvl1pPr>
              <a:defRPr sz="3101" b="1" i="0">
                <a:solidFill>
                  <a:srgbClr val="A7A9AC"/>
                </a:solidFill>
                <a:latin typeface="Meta Offc"/>
                <a:cs typeface="Meta Offc"/>
              </a:defRPr>
            </a:lvl1pPr>
          </a:lstStyle>
          <a:p>
            <a:endParaRPr/>
          </a:p>
        </p:txBody>
      </p:sp>
      <p:sp>
        <p:nvSpPr>
          <p:cNvPr id="3" name="Holder 3"/>
          <p:cNvSpPr>
            <a:spLocks noGrp="1"/>
          </p:cNvSpPr>
          <p:nvPr>
            <p:ph sz="half" idx="2"/>
          </p:nvPr>
        </p:nvSpPr>
        <p:spPr>
          <a:xfrm>
            <a:off x="189298" y="2450720"/>
            <a:ext cx="16468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949755" y="2450720"/>
            <a:ext cx="16468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27" b="0" i="0">
                <a:solidFill>
                  <a:srgbClr val="808285"/>
                </a:solidFill>
                <a:latin typeface="Calibri"/>
                <a:cs typeface="Calibri"/>
              </a:defRPr>
            </a:lvl1pPr>
          </a:lstStyle>
          <a:p>
            <a:pPr marL="17893">
              <a:spcBef>
                <a:spcPts val="55"/>
              </a:spcBef>
            </a:pPr>
            <a:r>
              <a:rPr lang="en-AU" spc="-42" smtClean="0"/>
              <a:t>© 2017 The Duke of Edinburgh’s International Award Foundation SA 16054 7/04/2017</a:t>
            </a:r>
            <a:endParaRPr lang="en-AU" spc="8" dirty="0"/>
          </a:p>
        </p:txBody>
      </p:sp>
      <p:sp>
        <p:nvSpPr>
          <p:cNvPr id="6" name="Holder 6"/>
          <p:cNvSpPr>
            <a:spLocks noGrp="1"/>
          </p:cNvSpPr>
          <p:nvPr>
            <p:ph type="dt" sz="half" idx="6"/>
          </p:nvPr>
        </p:nvSpPr>
        <p:spPr/>
        <p:txBody>
          <a:bodyPr lIns="0" tIns="0" rIns="0" bIns="0"/>
          <a:lstStyle>
            <a:lvl1pPr>
              <a:defRPr sz="1127" b="0" i="0">
                <a:solidFill>
                  <a:srgbClr val="808285"/>
                </a:solidFill>
                <a:latin typeface="Calibri"/>
                <a:cs typeface="Calibri"/>
              </a:defRPr>
            </a:lvl1pPr>
          </a:lstStyle>
          <a:p>
            <a:pPr marL="17893">
              <a:spcBef>
                <a:spcPts val="55"/>
              </a:spcBef>
            </a:pPr>
            <a:r>
              <a:rPr lang="en-US" spc="14" smtClean="0"/>
              <a:t>Guide for Bronze Award Participants</a:t>
            </a:r>
            <a:endParaRPr lang="en-AU" spc="14"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25238" y="599147"/>
            <a:ext cx="3135454" cy="477169"/>
          </a:xfrm>
        </p:spPr>
        <p:txBody>
          <a:bodyPr lIns="0" tIns="0" rIns="0" bIns="0"/>
          <a:lstStyle>
            <a:lvl1pPr>
              <a:defRPr sz="3101" b="1" i="0">
                <a:solidFill>
                  <a:srgbClr val="A7A9AC"/>
                </a:solidFill>
                <a:latin typeface="Meta Offc"/>
                <a:cs typeface="Meta Offc"/>
              </a:defRPr>
            </a:lvl1pPr>
          </a:lstStyle>
          <a:p>
            <a:endParaRPr/>
          </a:p>
        </p:txBody>
      </p:sp>
      <p:sp>
        <p:nvSpPr>
          <p:cNvPr id="3" name="Holder 3"/>
          <p:cNvSpPr>
            <a:spLocks noGrp="1"/>
          </p:cNvSpPr>
          <p:nvPr>
            <p:ph type="ftr" sz="quarter" idx="5"/>
          </p:nvPr>
        </p:nvSpPr>
        <p:spPr/>
        <p:txBody>
          <a:bodyPr lIns="0" tIns="0" rIns="0" bIns="0"/>
          <a:lstStyle>
            <a:lvl1pPr>
              <a:defRPr sz="1127" b="0" i="0">
                <a:solidFill>
                  <a:srgbClr val="808285"/>
                </a:solidFill>
                <a:latin typeface="Calibri"/>
                <a:cs typeface="Calibri"/>
              </a:defRPr>
            </a:lvl1pPr>
          </a:lstStyle>
          <a:p>
            <a:pPr marL="17893">
              <a:spcBef>
                <a:spcPts val="55"/>
              </a:spcBef>
            </a:pPr>
            <a:r>
              <a:rPr lang="en-AU" spc="-42" smtClean="0"/>
              <a:t>© 2017 The Duke of Edinburgh’s International Award Foundation SA 16054 7/04/2017</a:t>
            </a:r>
            <a:endParaRPr lang="en-AU" spc="8" dirty="0"/>
          </a:p>
        </p:txBody>
      </p:sp>
      <p:sp>
        <p:nvSpPr>
          <p:cNvPr id="4" name="Holder 4"/>
          <p:cNvSpPr>
            <a:spLocks noGrp="1"/>
          </p:cNvSpPr>
          <p:nvPr>
            <p:ph type="dt" sz="half" idx="6"/>
          </p:nvPr>
        </p:nvSpPr>
        <p:spPr/>
        <p:txBody>
          <a:bodyPr lIns="0" tIns="0" rIns="0" bIns="0"/>
          <a:lstStyle>
            <a:lvl1pPr>
              <a:defRPr sz="1127" b="0" i="0">
                <a:solidFill>
                  <a:srgbClr val="808285"/>
                </a:solidFill>
                <a:latin typeface="Calibri"/>
                <a:cs typeface="Calibri"/>
              </a:defRPr>
            </a:lvl1pPr>
          </a:lstStyle>
          <a:p>
            <a:pPr marL="17893">
              <a:spcBef>
                <a:spcPts val="55"/>
              </a:spcBef>
            </a:pPr>
            <a:r>
              <a:rPr lang="en-US" spc="14" smtClean="0"/>
              <a:t>Guide for Bronze Award Participants</a:t>
            </a:r>
            <a:endParaRPr lang="en-AU" spc="14"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19"/>
            <a:ext cx="3781876" cy="10651720"/>
          </a:xfrm>
          <a:custGeom>
            <a:avLst/>
            <a:gdLst/>
            <a:ahLst/>
            <a:cxnLst/>
            <a:rect l="l" t="t" r="r" b="b"/>
            <a:pathLst>
              <a:path w="5328285" h="7560309">
                <a:moveTo>
                  <a:pt x="0" y="7559992"/>
                </a:moveTo>
                <a:lnTo>
                  <a:pt x="5328005" y="7559992"/>
                </a:lnTo>
                <a:lnTo>
                  <a:pt x="5328005" y="0"/>
                </a:lnTo>
                <a:lnTo>
                  <a:pt x="0" y="0"/>
                </a:lnTo>
                <a:lnTo>
                  <a:pt x="0" y="7559992"/>
                </a:lnTo>
                <a:close/>
              </a:path>
            </a:pathLst>
          </a:custGeom>
          <a:solidFill>
            <a:srgbClr val="BA8748"/>
          </a:solidFill>
        </p:spPr>
        <p:txBody>
          <a:bodyPr wrap="square" lIns="0" tIns="0" rIns="0" bIns="0" rtlCol="0"/>
          <a:lstStyle/>
          <a:p>
            <a:endParaRPr sz="2537"/>
          </a:p>
        </p:txBody>
      </p:sp>
      <p:sp>
        <p:nvSpPr>
          <p:cNvPr id="17" name="bk object 17"/>
          <p:cNvSpPr/>
          <p:nvPr/>
        </p:nvSpPr>
        <p:spPr>
          <a:xfrm>
            <a:off x="204919" y="1503282"/>
            <a:ext cx="2953027" cy="7717264"/>
          </a:xfrm>
          <a:custGeom>
            <a:avLst/>
            <a:gdLst/>
            <a:ahLst/>
            <a:cxnLst/>
            <a:rect l="l" t="t" r="r" b="b"/>
            <a:pathLst>
              <a:path w="4160520" h="5477509">
                <a:moveTo>
                  <a:pt x="0" y="0"/>
                </a:moveTo>
                <a:lnTo>
                  <a:pt x="4160520" y="0"/>
                </a:lnTo>
                <a:lnTo>
                  <a:pt x="4160520" y="5477256"/>
                </a:lnTo>
                <a:lnTo>
                  <a:pt x="0" y="5477256"/>
                </a:lnTo>
                <a:lnTo>
                  <a:pt x="0" y="0"/>
                </a:lnTo>
                <a:close/>
              </a:path>
            </a:pathLst>
          </a:custGeom>
          <a:solidFill>
            <a:srgbClr val="231F20">
              <a:alpha val="29998"/>
            </a:srgbClr>
          </a:solidFill>
        </p:spPr>
        <p:txBody>
          <a:bodyPr wrap="square" lIns="0" tIns="0" rIns="0" bIns="0" rtlCol="0"/>
          <a:lstStyle/>
          <a:p>
            <a:endParaRPr sz="2537"/>
          </a:p>
        </p:txBody>
      </p:sp>
      <p:sp>
        <p:nvSpPr>
          <p:cNvPr id="18" name="bk object 18"/>
          <p:cNvSpPr/>
          <p:nvPr/>
        </p:nvSpPr>
        <p:spPr>
          <a:xfrm>
            <a:off x="229967" y="1555433"/>
            <a:ext cx="2790773" cy="7398768"/>
          </a:xfrm>
          <a:custGeom>
            <a:avLst/>
            <a:gdLst/>
            <a:ahLst/>
            <a:cxnLst/>
            <a:rect l="l" t="t" r="r" b="b"/>
            <a:pathLst>
              <a:path w="3931920" h="5251450">
                <a:moveTo>
                  <a:pt x="3397580" y="0"/>
                </a:moveTo>
                <a:lnTo>
                  <a:pt x="0" y="372097"/>
                </a:lnTo>
                <a:lnTo>
                  <a:pt x="534314" y="5250929"/>
                </a:lnTo>
                <a:lnTo>
                  <a:pt x="3931907" y="4878832"/>
                </a:lnTo>
                <a:lnTo>
                  <a:pt x="3397580" y="0"/>
                </a:lnTo>
                <a:close/>
              </a:path>
            </a:pathLst>
          </a:custGeom>
          <a:solidFill>
            <a:srgbClr val="FFFDEC"/>
          </a:solidFill>
        </p:spPr>
        <p:txBody>
          <a:bodyPr wrap="square" lIns="0" tIns="0" rIns="0" bIns="0" rtlCol="0"/>
          <a:lstStyle/>
          <a:p>
            <a:endParaRPr sz="2537"/>
          </a:p>
        </p:txBody>
      </p:sp>
      <p:sp>
        <p:nvSpPr>
          <p:cNvPr id="2" name="Holder 2"/>
          <p:cNvSpPr>
            <a:spLocks noGrp="1"/>
          </p:cNvSpPr>
          <p:nvPr>
            <p:ph type="ftr" sz="quarter" idx="5"/>
          </p:nvPr>
        </p:nvSpPr>
        <p:spPr/>
        <p:txBody>
          <a:bodyPr lIns="0" tIns="0" rIns="0" bIns="0"/>
          <a:lstStyle>
            <a:lvl1pPr>
              <a:defRPr sz="1127" b="0" i="0">
                <a:solidFill>
                  <a:srgbClr val="808285"/>
                </a:solidFill>
                <a:latin typeface="Calibri"/>
                <a:cs typeface="Calibri"/>
              </a:defRPr>
            </a:lvl1pPr>
          </a:lstStyle>
          <a:p>
            <a:pPr marL="17893">
              <a:spcBef>
                <a:spcPts val="55"/>
              </a:spcBef>
            </a:pPr>
            <a:r>
              <a:rPr lang="en-AU" spc="-42" smtClean="0"/>
              <a:t>© 2017 The Duke of Edinburgh’s International Award Foundation SA 16054 7/04/2017</a:t>
            </a:r>
            <a:endParaRPr lang="en-AU" spc="8" dirty="0"/>
          </a:p>
        </p:txBody>
      </p:sp>
      <p:sp>
        <p:nvSpPr>
          <p:cNvPr id="3" name="Holder 3"/>
          <p:cNvSpPr>
            <a:spLocks noGrp="1"/>
          </p:cNvSpPr>
          <p:nvPr>
            <p:ph type="dt" sz="half" idx="6"/>
          </p:nvPr>
        </p:nvSpPr>
        <p:spPr/>
        <p:txBody>
          <a:bodyPr lIns="0" tIns="0" rIns="0" bIns="0"/>
          <a:lstStyle>
            <a:lvl1pPr>
              <a:defRPr sz="1127" b="0" i="0">
                <a:solidFill>
                  <a:srgbClr val="808285"/>
                </a:solidFill>
                <a:latin typeface="Calibri"/>
                <a:cs typeface="Calibri"/>
              </a:defRPr>
            </a:lvl1pPr>
          </a:lstStyle>
          <a:p>
            <a:pPr marL="17893">
              <a:spcBef>
                <a:spcPts val="55"/>
              </a:spcBef>
            </a:pPr>
            <a:r>
              <a:rPr lang="en-US" spc="14" smtClean="0"/>
              <a:t>Guide for Bronze Award Participants</a:t>
            </a:r>
            <a:endParaRPr lang="en-AU" spc="14"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25238" y="599147"/>
            <a:ext cx="3135454" cy="338554"/>
          </a:xfrm>
          <a:prstGeom prst="rect">
            <a:avLst/>
          </a:prstGeom>
        </p:spPr>
        <p:txBody>
          <a:bodyPr wrap="square" lIns="0" tIns="0" rIns="0" bIns="0">
            <a:spAutoFit/>
          </a:bodyPr>
          <a:lstStyle>
            <a:lvl1pPr>
              <a:defRPr sz="2200" b="1" i="0">
                <a:solidFill>
                  <a:srgbClr val="A7A9AC"/>
                </a:solidFill>
                <a:latin typeface="Meta Offc"/>
                <a:cs typeface="Meta Offc"/>
              </a:defRPr>
            </a:lvl1pPr>
          </a:lstStyle>
          <a:p>
            <a:endParaRPr/>
          </a:p>
        </p:txBody>
      </p:sp>
      <p:sp>
        <p:nvSpPr>
          <p:cNvPr id="3" name="Holder 3"/>
          <p:cNvSpPr>
            <a:spLocks noGrp="1"/>
          </p:cNvSpPr>
          <p:nvPr>
            <p:ph type="body" idx="1"/>
          </p:nvPr>
        </p:nvSpPr>
        <p:spPr>
          <a:xfrm>
            <a:off x="189297" y="2450720"/>
            <a:ext cx="340733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028178" y="10248132"/>
            <a:ext cx="1965079" cy="346890"/>
          </a:xfrm>
          <a:prstGeom prst="rect">
            <a:avLst/>
          </a:prstGeom>
        </p:spPr>
        <p:txBody>
          <a:bodyPr wrap="square" lIns="0" tIns="0" rIns="0" bIns="0">
            <a:spAutoFit/>
          </a:bodyPr>
          <a:lstStyle>
            <a:lvl1pPr>
              <a:defRPr sz="1127" b="0" i="0">
                <a:solidFill>
                  <a:srgbClr val="808285"/>
                </a:solidFill>
                <a:latin typeface="Calibri"/>
                <a:cs typeface="Calibri"/>
              </a:defRPr>
            </a:lvl1pPr>
          </a:lstStyle>
          <a:p>
            <a:pPr marL="17893">
              <a:spcBef>
                <a:spcPts val="55"/>
              </a:spcBef>
            </a:pPr>
            <a:r>
              <a:rPr lang="en-AU" spc="-42" smtClean="0"/>
              <a:t>© 2017 The Duke of Edinburgh’s International Award Foundation SA 16054 7/04/2017</a:t>
            </a:r>
            <a:endParaRPr lang="en-AU" spc="8" dirty="0"/>
          </a:p>
        </p:txBody>
      </p:sp>
      <p:sp>
        <p:nvSpPr>
          <p:cNvPr id="5" name="Holder 5"/>
          <p:cNvSpPr>
            <a:spLocks noGrp="1"/>
          </p:cNvSpPr>
          <p:nvPr>
            <p:ph type="dt" sz="half" idx="6"/>
          </p:nvPr>
        </p:nvSpPr>
        <p:spPr>
          <a:xfrm>
            <a:off x="2427249" y="10248132"/>
            <a:ext cx="1108286" cy="520335"/>
          </a:xfrm>
          <a:prstGeom prst="rect">
            <a:avLst/>
          </a:prstGeom>
        </p:spPr>
        <p:txBody>
          <a:bodyPr wrap="square" lIns="0" tIns="0" rIns="0" bIns="0">
            <a:spAutoFit/>
          </a:bodyPr>
          <a:lstStyle>
            <a:lvl1pPr>
              <a:defRPr sz="1127" b="0" i="0">
                <a:solidFill>
                  <a:srgbClr val="808285"/>
                </a:solidFill>
                <a:latin typeface="Calibri"/>
                <a:cs typeface="Calibri"/>
              </a:defRPr>
            </a:lvl1pPr>
          </a:lstStyle>
          <a:p>
            <a:pPr marL="17893">
              <a:spcBef>
                <a:spcPts val="55"/>
              </a:spcBef>
            </a:pPr>
            <a:r>
              <a:rPr lang="en-US" spc="14" smtClean="0"/>
              <a:t>Guide for Bronze Award Participants</a:t>
            </a:r>
            <a:endParaRPr lang="en-AU" spc="14" dirty="0"/>
          </a:p>
        </p:txBody>
      </p:sp>
      <p:sp>
        <p:nvSpPr>
          <p:cNvPr id="6" name="Holder 6"/>
          <p:cNvSpPr>
            <a:spLocks noGrp="1"/>
          </p:cNvSpPr>
          <p:nvPr>
            <p:ph type="sldNum" sz="quarter" idx="7"/>
          </p:nvPr>
        </p:nvSpPr>
        <p:spPr>
          <a:xfrm>
            <a:off x="2725871" y="9909429"/>
            <a:ext cx="870764"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defRPr>
          <a:latin typeface="+mj-lt"/>
          <a:ea typeface="+mj-ea"/>
          <a:cs typeface="+mj-cs"/>
        </a:defRPr>
      </a:lvl1pPr>
    </p:titleStyle>
    <p:bodyStyle>
      <a:lvl1pPr marL="0">
        <a:defRPr>
          <a:latin typeface="+mn-lt"/>
          <a:ea typeface="+mn-ea"/>
          <a:cs typeface="+mn-cs"/>
        </a:defRPr>
      </a:lvl1pPr>
      <a:lvl2pPr marL="644174">
        <a:defRPr>
          <a:latin typeface="+mn-lt"/>
          <a:ea typeface="+mn-ea"/>
          <a:cs typeface="+mn-cs"/>
        </a:defRPr>
      </a:lvl2pPr>
      <a:lvl3pPr marL="1288346">
        <a:defRPr>
          <a:latin typeface="+mn-lt"/>
          <a:ea typeface="+mn-ea"/>
          <a:cs typeface="+mn-cs"/>
        </a:defRPr>
      </a:lvl3pPr>
      <a:lvl4pPr marL="1932521">
        <a:defRPr>
          <a:latin typeface="+mn-lt"/>
          <a:ea typeface="+mn-ea"/>
          <a:cs typeface="+mn-cs"/>
        </a:defRPr>
      </a:lvl4pPr>
      <a:lvl5pPr marL="2576692">
        <a:defRPr>
          <a:latin typeface="+mn-lt"/>
          <a:ea typeface="+mn-ea"/>
          <a:cs typeface="+mn-cs"/>
        </a:defRPr>
      </a:lvl5pPr>
      <a:lvl6pPr marL="3220865">
        <a:defRPr>
          <a:latin typeface="+mn-lt"/>
          <a:ea typeface="+mn-ea"/>
          <a:cs typeface="+mn-cs"/>
        </a:defRPr>
      </a:lvl6pPr>
      <a:lvl7pPr marL="3865038">
        <a:defRPr>
          <a:latin typeface="+mn-lt"/>
          <a:ea typeface="+mn-ea"/>
          <a:cs typeface="+mn-cs"/>
        </a:defRPr>
      </a:lvl7pPr>
      <a:lvl8pPr marL="4509211">
        <a:defRPr>
          <a:latin typeface="+mn-lt"/>
          <a:ea typeface="+mn-ea"/>
          <a:cs typeface="+mn-cs"/>
        </a:defRPr>
      </a:lvl8pPr>
      <a:lvl9pPr marL="5153383">
        <a:defRPr>
          <a:latin typeface="+mn-lt"/>
          <a:ea typeface="+mn-ea"/>
          <a:cs typeface="+mn-cs"/>
        </a:defRPr>
      </a:lvl9pPr>
    </p:bodyStyle>
    <p:otherStyle>
      <a:lvl1pPr marL="0">
        <a:defRPr>
          <a:latin typeface="+mn-lt"/>
          <a:ea typeface="+mn-ea"/>
          <a:cs typeface="+mn-cs"/>
        </a:defRPr>
      </a:lvl1pPr>
      <a:lvl2pPr marL="644174">
        <a:defRPr>
          <a:latin typeface="+mn-lt"/>
          <a:ea typeface="+mn-ea"/>
          <a:cs typeface="+mn-cs"/>
        </a:defRPr>
      </a:lvl2pPr>
      <a:lvl3pPr marL="1288346">
        <a:defRPr>
          <a:latin typeface="+mn-lt"/>
          <a:ea typeface="+mn-ea"/>
          <a:cs typeface="+mn-cs"/>
        </a:defRPr>
      </a:lvl3pPr>
      <a:lvl4pPr marL="1932521">
        <a:defRPr>
          <a:latin typeface="+mn-lt"/>
          <a:ea typeface="+mn-ea"/>
          <a:cs typeface="+mn-cs"/>
        </a:defRPr>
      </a:lvl4pPr>
      <a:lvl5pPr marL="2576692">
        <a:defRPr>
          <a:latin typeface="+mn-lt"/>
          <a:ea typeface="+mn-ea"/>
          <a:cs typeface="+mn-cs"/>
        </a:defRPr>
      </a:lvl5pPr>
      <a:lvl6pPr marL="3220865">
        <a:defRPr>
          <a:latin typeface="+mn-lt"/>
          <a:ea typeface="+mn-ea"/>
          <a:cs typeface="+mn-cs"/>
        </a:defRPr>
      </a:lvl6pPr>
      <a:lvl7pPr marL="3865038">
        <a:defRPr>
          <a:latin typeface="+mn-lt"/>
          <a:ea typeface="+mn-ea"/>
          <a:cs typeface="+mn-cs"/>
        </a:defRPr>
      </a:lvl7pPr>
      <a:lvl8pPr marL="4509211">
        <a:defRPr>
          <a:latin typeface="+mn-lt"/>
          <a:ea typeface="+mn-ea"/>
          <a:cs typeface="+mn-cs"/>
        </a:defRPr>
      </a:lvl8pPr>
      <a:lvl9pPr marL="515338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hyperlink" Target="mailto:orb@dukeofed.com.au" TargetMode="External"/><Relationship Id="rId7" Type="http://schemas.openxmlformats.org/officeDocument/2006/relationships/image" Target="../media/image33.png"/><Relationship Id="rId2" Type="http://schemas.openxmlformats.org/officeDocument/2006/relationships/hyperlink" Target="http://www.dukeofed.com.au/" TargetMode="External"/><Relationship Id="rId1" Type="http://schemas.openxmlformats.org/officeDocument/2006/relationships/slideLayout" Target="../slideLayouts/slideLayout3.xml"/><Relationship Id="rId6" Type="http://schemas.openxmlformats.org/officeDocument/2006/relationships/hyperlink" Target="https://dukeofed.com.au/resources/useful-links/" TargetMode="External"/><Relationship Id="rId5" Type="http://schemas.openxmlformats.org/officeDocument/2006/relationships/hyperlink" Target="mailto:InfoSA@dukeofed.com.au" TargetMode="External"/><Relationship Id="rId4" Type="http://schemas.openxmlformats.org/officeDocument/2006/relationships/hyperlink" Target="tel:02%208241%201530"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251" r="5689"/>
          <a:stretch/>
        </p:blipFill>
        <p:spPr>
          <a:xfrm>
            <a:off x="-28576" y="-247741"/>
            <a:ext cx="7591425" cy="9613991"/>
          </a:xfrm>
          <a:prstGeom prst="rect">
            <a:avLst/>
          </a:prstGeom>
        </p:spPr>
      </p:pic>
      <p:sp>
        <p:nvSpPr>
          <p:cNvPr id="4" name="Rectangle 3"/>
          <p:cNvSpPr/>
          <p:nvPr/>
        </p:nvSpPr>
        <p:spPr>
          <a:xfrm>
            <a:off x="540699" y="2813050"/>
            <a:ext cx="6481451" cy="553357"/>
          </a:xfrm>
          <a:prstGeom prst="rect">
            <a:avLst/>
          </a:prstGeom>
          <a:noFill/>
        </p:spPr>
        <p:txBody>
          <a:bodyPr wrap="square" lIns="91440" tIns="45720" rIns="91440" bIns="45720">
            <a:spAutoFit/>
          </a:bodyPr>
          <a:lstStyle/>
          <a:p>
            <a:pPr algn="ctr">
              <a:lnSpc>
                <a:spcPct val="107000"/>
              </a:lnSpc>
              <a:spcAft>
                <a:spcPts val="800"/>
              </a:spcAft>
            </a:pPr>
            <a:r>
              <a:rPr lang="en-AU" sz="2800" b="1" dirty="0" smtClean="0">
                <a:solidFill>
                  <a:schemeClr val="bg1"/>
                </a:solidFill>
                <a:latin typeface="MetaOT-Bold" panose="020B0804030101020102" pitchFamily="34" charset="0"/>
                <a:ea typeface="Calibri" panose="020F0502020204030204" pitchFamily="34" charset="0"/>
                <a:cs typeface="Times New Roman" panose="02020603050405020304" pitchFamily="18" charset="0"/>
              </a:rPr>
              <a:t>Find your Purpose, Passion and Place</a:t>
            </a:r>
            <a:endParaRPr lang="en-AU" sz="2800" b="1" dirty="0">
              <a:solidFill>
                <a:schemeClr val="bg1"/>
              </a:solidFill>
              <a:latin typeface="MetaOT-Bold" panose="020B0804030101020102" pitchFamily="34" charset="0"/>
              <a:ea typeface="Calibri" panose="020F0502020204030204" pitchFamily="34" charset="0"/>
              <a:cs typeface="Times New Roman" panose="02020603050405020304" pitchFamily="18" charset="0"/>
            </a:endParaRPr>
          </a:p>
        </p:txBody>
      </p:sp>
      <p:sp>
        <p:nvSpPr>
          <p:cNvPr id="35" name="TextBox 34"/>
          <p:cNvSpPr txBox="1"/>
          <p:nvPr/>
        </p:nvSpPr>
        <p:spPr>
          <a:xfrm>
            <a:off x="0" y="9518650"/>
            <a:ext cx="7562850" cy="907941"/>
          </a:xfrm>
          <a:prstGeom prst="rect">
            <a:avLst/>
          </a:prstGeom>
          <a:solidFill>
            <a:schemeClr val="bg1">
              <a:lumMod val="95000"/>
            </a:schemeClr>
          </a:solidFill>
        </p:spPr>
        <p:txBody>
          <a:bodyPr wrap="square" rtlCol="0">
            <a:spAutoFit/>
          </a:bodyPr>
          <a:lstStyle/>
          <a:p>
            <a:pPr lvl="1"/>
            <a:r>
              <a:rPr lang="en-AU" sz="1400" b="1" dirty="0" smtClean="0">
                <a:solidFill>
                  <a:schemeClr val="tx1">
                    <a:lumMod val="85000"/>
                    <a:lumOff val="15000"/>
                  </a:schemeClr>
                </a:solidFill>
                <a:latin typeface="MetaOT-Norm" panose="020B0504030101020102"/>
              </a:rPr>
              <a:t>Award </a:t>
            </a:r>
            <a:r>
              <a:rPr lang="en-AU" sz="1400" b="1" dirty="0" smtClean="0">
                <a:solidFill>
                  <a:schemeClr val="tx1">
                    <a:lumMod val="85000"/>
                    <a:lumOff val="15000"/>
                  </a:schemeClr>
                </a:solidFill>
                <a:latin typeface="MetaOT-Norm" panose="020B0504030101020102"/>
              </a:rPr>
              <a:t>Centre</a:t>
            </a:r>
            <a:r>
              <a:rPr lang="en-AU" sz="1400" b="1" dirty="0" smtClean="0">
                <a:solidFill>
                  <a:schemeClr val="tx1">
                    <a:lumMod val="85000"/>
                    <a:lumOff val="15000"/>
                  </a:schemeClr>
                </a:solidFill>
                <a:latin typeface="MetaOT-Norm" panose="020B0504030101020102"/>
              </a:rPr>
              <a:t>:</a:t>
            </a:r>
            <a:endParaRPr lang="en-AU" sz="1400" b="1" dirty="0" smtClean="0">
              <a:solidFill>
                <a:schemeClr val="tx1">
                  <a:lumMod val="85000"/>
                  <a:lumOff val="15000"/>
                </a:schemeClr>
              </a:solidFill>
              <a:latin typeface="MetaOT-Norm" panose="020B0504030101020102"/>
            </a:endParaRPr>
          </a:p>
          <a:p>
            <a:pPr lvl="1"/>
            <a:r>
              <a:rPr lang="en-AU" sz="1400" b="1" dirty="0" smtClean="0">
                <a:solidFill>
                  <a:schemeClr val="tx1">
                    <a:lumMod val="85000"/>
                    <a:lumOff val="15000"/>
                  </a:schemeClr>
                </a:solidFill>
                <a:latin typeface="MetaOT-Norm" panose="020B0504030101020102"/>
              </a:rPr>
              <a:t> </a:t>
            </a:r>
          </a:p>
          <a:p>
            <a:pPr lvl="1"/>
            <a:r>
              <a:rPr lang="en-AU" sz="1400" b="1" dirty="0" smtClean="0">
                <a:solidFill>
                  <a:schemeClr val="tx1">
                    <a:lumMod val="85000"/>
                    <a:lumOff val="15000"/>
                  </a:schemeClr>
                </a:solidFill>
                <a:latin typeface="MetaOT-Norm" panose="020B0504030101020102"/>
              </a:rPr>
              <a:t>Award Leader:</a:t>
            </a:r>
          </a:p>
          <a:p>
            <a:endParaRPr lang="en-AU" sz="1000" dirty="0" smtClean="0">
              <a:solidFill>
                <a:schemeClr val="tx1">
                  <a:lumMod val="85000"/>
                  <a:lumOff val="15000"/>
                </a:schemeClr>
              </a:solidFill>
            </a:endParaRPr>
          </a:p>
        </p:txBody>
      </p:sp>
      <p:sp>
        <p:nvSpPr>
          <p:cNvPr id="12" name="Rectangle 11"/>
          <p:cNvSpPr/>
          <p:nvPr/>
        </p:nvSpPr>
        <p:spPr>
          <a:xfrm rot="21233171">
            <a:off x="4351303" y="8495859"/>
            <a:ext cx="2971800" cy="421654"/>
          </a:xfrm>
          <a:prstGeom prst="rect">
            <a:avLst/>
          </a:prstGeom>
          <a:solidFill>
            <a:schemeClr val="tx1">
              <a:lumMod val="85000"/>
              <a:lumOff val="15000"/>
            </a:schemeClr>
          </a:solidFill>
          <a:effectLst>
            <a:outerShdw blurRad="63500" sx="102000" sy="102000" algn="ctr" rotWithShape="0">
              <a:prstClr val="black">
                <a:alpha val="40000"/>
              </a:prstClr>
            </a:outerShdw>
          </a:effectLst>
        </p:spPr>
        <p:txBody>
          <a:bodyPr wrap="square" lIns="91440" tIns="45720" rIns="91440" bIns="45720">
            <a:spAutoFit/>
          </a:bodyPr>
          <a:lstStyle/>
          <a:p>
            <a:pPr algn="ctr">
              <a:lnSpc>
                <a:spcPct val="107000"/>
              </a:lnSpc>
              <a:spcAft>
                <a:spcPts val="800"/>
              </a:spcAft>
            </a:pPr>
            <a:r>
              <a:rPr lang="en-AU" sz="2000" b="1" dirty="0" smtClean="0">
                <a:solidFill>
                  <a:schemeClr val="bg1"/>
                </a:solidFill>
                <a:latin typeface="MetaOT-Bold" panose="020B0804030101020102" pitchFamily="34" charset="0"/>
                <a:ea typeface="Calibri" panose="020F0502020204030204" pitchFamily="34" charset="0"/>
                <a:cs typeface="Times New Roman" panose="02020603050405020304" pitchFamily="18" charset="0"/>
              </a:rPr>
              <a:t>Participant Guide</a:t>
            </a:r>
            <a:endParaRPr lang="en-AU" sz="2000" b="1" dirty="0">
              <a:solidFill>
                <a:schemeClr val="bg1"/>
              </a:solidFill>
              <a:latin typeface="MetaOT-Bold" panose="020B0804030101020102" pitchFamily="34" charset="0"/>
              <a:ea typeface="Calibri" panose="020F0502020204030204" pitchFamily="34" charset="0"/>
              <a:cs typeface="Times New Roman" panose="02020603050405020304" pitchFamily="18" charset="0"/>
            </a:endParaRPr>
          </a:p>
        </p:txBody>
      </p:sp>
      <p:sp>
        <p:nvSpPr>
          <p:cNvPr id="2"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17" y="411740"/>
            <a:ext cx="3397588" cy="102912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0760" y="711800"/>
            <a:ext cx="2257425" cy="71319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2925" y="1136650"/>
            <a:ext cx="6438900" cy="1107996"/>
          </a:xfrm>
        </p:spPr>
        <p:txBody>
          <a:bodyPr/>
          <a:lstStyle/>
          <a:p>
            <a:pPr marR="0" algn="l" rtl="0">
              <a:buClr>
                <a:srgbClr val="CC6600"/>
              </a:buClr>
            </a:pPr>
            <a:r>
              <a:rPr lang="en-AU" sz="1200" b="0" dirty="0" smtClean="0">
                <a:solidFill>
                  <a:schemeClr val="tx1">
                    <a:lumMod val="75000"/>
                    <a:lumOff val="25000"/>
                  </a:schemeClr>
                </a:solidFill>
              </a:rPr>
              <a:t/>
            </a:r>
            <a:br>
              <a:rPr lang="en-AU" sz="1200" b="0" dirty="0" smtClean="0">
                <a:solidFill>
                  <a:schemeClr val="tx1">
                    <a:lumMod val="75000"/>
                    <a:lumOff val="25000"/>
                  </a:schemeClr>
                </a:solidFill>
              </a:rPr>
            </a:br>
            <a:r>
              <a:rPr lang="en-AU" sz="1200" b="0" dirty="0" smtClean="0">
                <a:solidFill>
                  <a:schemeClr val="tx1">
                    <a:lumMod val="75000"/>
                    <a:lumOff val="25000"/>
                  </a:schemeClr>
                </a:solidFill>
              </a:rPr>
              <a:t>Taking part in the Award requires commitment over time – but it is simple to get started and after all your time and effort you will have achieved something special of which you can be very proud.</a:t>
            </a:r>
            <a:br>
              <a:rPr lang="en-AU" sz="1200" b="0" dirty="0" smtClean="0">
                <a:solidFill>
                  <a:schemeClr val="tx1">
                    <a:lumMod val="75000"/>
                    <a:lumOff val="25000"/>
                  </a:schemeClr>
                </a:solidFill>
              </a:rPr>
            </a:br>
            <a:r>
              <a:rPr lang="en-AU" sz="1200" b="0" dirty="0" smtClean="0">
                <a:solidFill>
                  <a:schemeClr val="tx1">
                    <a:lumMod val="75000"/>
                    <a:lumOff val="25000"/>
                  </a:schemeClr>
                </a:solidFill>
              </a:rPr>
              <a:t/>
            </a:r>
            <a:br>
              <a:rPr lang="en-AU" sz="1200" b="0" dirty="0" smtClean="0">
                <a:solidFill>
                  <a:schemeClr val="tx1">
                    <a:lumMod val="75000"/>
                    <a:lumOff val="25000"/>
                  </a:schemeClr>
                </a:solidFill>
              </a:rPr>
            </a:br>
            <a:r>
              <a:rPr lang="en-AU" sz="1200" b="0" dirty="0" smtClean="0">
                <a:solidFill>
                  <a:schemeClr val="tx1">
                    <a:lumMod val="75000"/>
                    <a:lumOff val="25000"/>
                  </a:schemeClr>
                </a:solidFill>
              </a:rPr>
              <a:t>As an Award participant you will have the chance to:</a:t>
            </a:r>
            <a:r>
              <a:rPr lang="en-AU" sz="1200" b="0" dirty="0" smtClean="0">
                <a:solidFill>
                  <a:schemeClr val="tx1">
                    <a:lumMod val="75000"/>
                    <a:lumOff val="25000"/>
                  </a:schemeClr>
                </a:solidFill>
                <a:latin typeface="MetaOT-Norm" panose="020B0504030101020102" pitchFamily="34" charset="0"/>
              </a:rPr>
              <a:t/>
            </a:r>
            <a:br>
              <a:rPr lang="en-AU" sz="1200" b="0" dirty="0" smtClean="0">
                <a:solidFill>
                  <a:schemeClr val="tx1">
                    <a:lumMod val="75000"/>
                    <a:lumOff val="25000"/>
                  </a:schemeClr>
                </a:solidFill>
                <a:latin typeface="MetaOT-Norm" panose="020B0504030101020102" pitchFamily="34" charset="0"/>
              </a:rPr>
            </a:br>
            <a:endParaRPr lang="en-AU" sz="1200" b="0" dirty="0">
              <a:solidFill>
                <a:schemeClr val="tx1">
                  <a:lumMod val="75000"/>
                  <a:lumOff val="25000"/>
                </a:schemeClr>
              </a:solidFill>
            </a:endParaRPr>
          </a:p>
        </p:txBody>
      </p:sp>
      <p:sp>
        <p:nvSpPr>
          <p:cNvPr id="7" name="TextBox 6"/>
          <p:cNvSpPr txBox="1"/>
          <p:nvPr/>
        </p:nvSpPr>
        <p:spPr>
          <a:xfrm>
            <a:off x="294848" y="567263"/>
            <a:ext cx="6534577" cy="569387"/>
          </a:xfrm>
          <a:prstGeom prst="rect">
            <a:avLst/>
          </a:prstGeom>
          <a:noFill/>
        </p:spPr>
        <p:txBody>
          <a:bodyPr wrap="square" rtlCol="0">
            <a:spAutoFit/>
          </a:bodyPr>
          <a:lstStyle/>
          <a:p>
            <a:r>
              <a:rPr lang="en-AU" sz="3100" b="1" dirty="0" smtClean="0">
                <a:solidFill>
                  <a:srgbClr val="882581"/>
                </a:solidFill>
                <a:latin typeface="MetaOT-Bold" panose="020B0804030101020102" pitchFamily="34" charset="0"/>
              </a:rPr>
              <a:t>Welcome </a:t>
            </a:r>
            <a:r>
              <a:rPr lang="en-AU" sz="3100" b="1" dirty="0">
                <a:solidFill>
                  <a:srgbClr val="882581"/>
                </a:solidFill>
                <a:latin typeface="MetaOT-Bold" panose="020B0804030101020102" pitchFamily="34" charset="0"/>
              </a:rPr>
              <a:t>to your Award challenge</a:t>
            </a:r>
          </a:p>
        </p:txBody>
      </p:sp>
      <p:sp>
        <p:nvSpPr>
          <p:cNvPr id="8" name="TextBox 7"/>
          <p:cNvSpPr txBox="1"/>
          <p:nvPr/>
        </p:nvSpPr>
        <p:spPr>
          <a:xfrm>
            <a:off x="523449" y="2190055"/>
            <a:ext cx="6096001" cy="1384995"/>
          </a:xfrm>
          <a:prstGeom prst="rect">
            <a:avLst/>
          </a:prstGeom>
          <a:noFill/>
        </p:spPr>
        <p:txBody>
          <a:bodyPr wrap="square" rtlCol="0">
            <a:spAutoFit/>
          </a:bodyPr>
          <a:lstStyle/>
          <a:p>
            <a:pPr marL="285750" indent="-285750">
              <a:buFont typeface="Arial" panose="020B0604020202020204" pitchFamily="34" charset="0"/>
              <a:buChar char="•"/>
            </a:pPr>
            <a:r>
              <a:rPr lang="en-AU" sz="1200" dirty="0">
                <a:solidFill>
                  <a:srgbClr val="E30047"/>
                </a:solidFill>
                <a:latin typeface="MetaOT-Norm" panose="020B0504030101020102" pitchFamily="34" charset="0"/>
              </a:rPr>
              <a:t>Design your own Award </a:t>
            </a:r>
            <a:r>
              <a:rPr lang="en-AU" sz="1200" dirty="0" smtClean="0">
                <a:solidFill>
                  <a:srgbClr val="E30047"/>
                </a:solidFill>
                <a:latin typeface="MetaOT-Norm" panose="020B0504030101020102" pitchFamily="34" charset="0"/>
              </a:rPr>
              <a:t>program </a:t>
            </a:r>
          </a:p>
          <a:p>
            <a:pPr marL="285750" indent="-285750">
              <a:buFont typeface="Arial" panose="020B0604020202020204" pitchFamily="34" charset="0"/>
              <a:buChar char="•"/>
            </a:pPr>
            <a:r>
              <a:rPr lang="en-AU" sz="1200" dirty="0" smtClean="0">
                <a:solidFill>
                  <a:srgbClr val="E30047"/>
                </a:solidFill>
                <a:latin typeface="MetaOT-Norm" panose="020B0504030101020102" pitchFamily="34" charset="0"/>
              </a:rPr>
              <a:t>Set </a:t>
            </a:r>
            <a:r>
              <a:rPr lang="en-AU" sz="1200" dirty="0">
                <a:solidFill>
                  <a:srgbClr val="E30047"/>
                </a:solidFill>
                <a:latin typeface="MetaOT-Norm" panose="020B0504030101020102" pitchFamily="34" charset="0"/>
              </a:rPr>
              <a:t>your own goals and record your </a:t>
            </a:r>
            <a:r>
              <a:rPr lang="en-AU" sz="1200" dirty="0" smtClean="0">
                <a:solidFill>
                  <a:srgbClr val="E30047"/>
                </a:solidFill>
                <a:latin typeface="MetaOT-Norm" panose="020B0504030101020102" pitchFamily="34" charset="0"/>
              </a:rPr>
              <a:t>progress</a:t>
            </a:r>
          </a:p>
          <a:p>
            <a:pPr marL="285750" indent="-285750">
              <a:buFont typeface="Arial" panose="020B0604020202020204" pitchFamily="34" charset="0"/>
              <a:buChar char="•"/>
            </a:pPr>
            <a:r>
              <a:rPr lang="en-AU" sz="1200" dirty="0" smtClean="0">
                <a:solidFill>
                  <a:srgbClr val="E30047"/>
                </a:solidFill>
                <a:latin typeface="MetaOT-Norm" panose="020B0504030101020102" pitchFamily="34" charset="0"/>
              </a:rPr>
              <a:t>Make </a:t>
            </a:r>
            <a:r>
              <a:rPr lang="en-AU" sz="1200" dirty="0">
                <a:solidFill>
                  <a:srgbClr val="E30047"/>
                </a:solidFill>
                <a:latin typeface="MetaOT-Norm" panose="020B0504030101020102" pitchFamily="34" charset="0"/>
              </a:rPr>
              <a:t>a positive impact </a:t>
            </a:r>
            <a:r>
              <a:rPr lang="en-AU" sz="1200" dirty="0" smtClean="0">
                <a:solidFill>
                  <a:srgbClr val="E30047"/>
                </a:solidFill>
                <a:latin typeface="MetaOT-Norm" panose="020B0504030101020102" pitchFamily="34" charset="0"/>
              </a:rPr>
              <a:t>in your community through service</a:t>
            </a:r>
          </a:p>
          <a:p>
            <a:pPr marL="285750" indent="-285750">
              <a:buFont typeface="Arial" panose="020B0604020202020204" pitchFamily="34" charset="0"/>
              <a:buChar char="•"/>
            </a:pPr>
            <a:r>
              <a:rPr lang="en-AU" sz="1200" dirty="0" smtClean="0">
                <a:solidFill>
                  <a:srgbClr val="E30047"/>
                </a:solidFill>
                <a:latin typeface="MetaOT-Norm" panose="020B0504030101020102" pitchFamily="34" charset="0"/>
              </a:rPr>
              <a:t>Learn </a:t>
            </a:r>
            <a:r>
              <a:rPr lang="en-AU" sz="1200" dirty="0">
                <a:solidFill>
                  <a:srgbClr val="E30047"/>
                </a:solidFill>
                <a:latin typeface="MetaOT-Norm" panose="020B0504030101020102" pitchFamily="34" charset="0"/>
              </a:rPr>
              <a:t>valuable practical and social skills for career </a:t>
            </a:r>
            <a:r>
              <a:rPr lang="en-AU" sz="1200" dirty="0" smtClean="0">
                <a:solidFill>
                  <a:srgbClr val="E30047"/>
                </a:solidFill>
                <a:latin typeface="MetaOT-Norm" panose="020B0504030101020102" pitchFamily="34" charset="0"/>
              </a:rPr>
              <a:t>development</a:t>
            </a:r>
          </a:p>
          <a:p>
            <a:pPr marL="285750" indent="-285750">
              <a:buFont typeface="Arial" panose="020B0604020202020204" pitchFamily="34" charset="0"/>
              <a:buChar char="•"/>
            </a:pPr>
            <a:r>
              <a:rPr lang="en-AU" sz="1200" dirty="0" smtClean="0">
                <a:solidFill>
                  <a:srgbClr val="E30047"/>
                </a:solidFill>
                <a:latin typeface="MetaOT-Norm" panose="020B0504030101020102" pitchFamily="34" charset="0"/>
              </a:rPr>
              <a:t>Take </a:t>
            </a:r>
            <a:r>
              <a:rPr lang="en-AU" sz="1200" dirty="0">
                <a:solidFill>
                  <a:srgbClr val="E30047"/>
                </a:solidFill>
                <a:latin typeface="MetaOT-Norm" panose="020B0504030101020102" pitchFamily="34" charset="0"/>
              </a:rPr>
              <a:t>up the challenge of an adventurous </a:t>
            </a:r>
            <a:r>
              <a:rPr lang="en-AU" sz="1200" dirty="0" smtClean="0">
                <a:solidFill>
                  <a:srgbClr val="E30047"/>
                </a:solidFill>
                <a:latin typeface="MetaOT-Norm" panose="020B0504030101020102" pitchFamily="34" charset="0"/>
              </a:rPr>
              <a:t>journey</a:t>
            </a:r>
          </a:p>
          <a:p>
            <a:pPr marL="285750" indent="-285750">
              <a:buFont typeface="Arial" panose="020B0604020202020204" pitchFamily="34" charset="0"/>
              <a:buChar char="•"/>
            </a:pPr>
            <a:r>
              <a:rPr lang="en-AU" sz="1200" dirty="0" smtClean="0">
                <a:solidFill>
                  <a:srgbClr val="E30047"/>
                </a:solidFill>
                <a:latin typeface="MetaOT-Norm" panose="020B0504030101020102" pitchFamily="34" charset="0"/>
              </a:rPr>
              <a:t>Get active and healthy with your physical recreation</a:t>
            </a:r>
          </a:p>
          <a:p>
            <a:pPr marL="285750" indent="-285750">
              <a:buFont typeface="Arial" panose="020B0604020202020204" pitchFamily="34" charset="0"/>
              <a:buChar char="•"/>
            </a:pPr>
            <a:r>
              <a:rPr lang="en-AU" sz="1200" dirty="0" smtClean="0">
                <a:solidFill>
                  <a:srgbClr val="E30047"/>
                </a:solidFill>
                <a:latin typeface="MetaOT-Norm" panose="020B0504030101020102" pitchFamily="34" charset="0"/>
              </a:rPr>
              <a:t>Connect </a:t>
            </a:r>
            <a:r>
              <a:rPr lang="en-AU" sz="1200" dirty="0">
                <a:solidFill>
                  <a:srgbClr val="E30047"/>
                </a:solidFill>
                <a:latin typeface="MetaOT-Norm" panose="020B0504030101020102" pitchFamily="34" charset="0"/>
              </a:rPr>
              <a:t>with other Award participants at home and abroad</a:t>
            </a:r>
            <a:endParaRPr lang="en-AU" sz="1200" dirty="0">
              <a:solidFill>
                <a:srgbClr val="E30047"/>
              </a:solidFill>
            </a:endParaRPr>
          </a:p>
        </p:txBody>
      </p:sp>
      <p:pic>
        <p:nvPicPr>
          <p:cNvPr id="9" name="Picture 8"/>
          <p:cNvPicPr>
            <a:picLocks noChangeAspect="1"/>
          </p:cNvPicPr>
          <p:nvPr/>
        </p:nvPicPr>
        <p:blipFill rotWithShape="1">
          <a:blip r:embed="rId3"/>
          <a:srcRect b="7081"/>
          <a:stretch/>
        </p:blipFill>
        <p:spPr>
          <a:xfrm rot="21396538">
            <a:off x="2727953" y="4558197"/>
            <a:ext cx="4162614" cy="5395982"/>
          </a:xfrm>
          <a:prstGeom prst="rect">
            <a:avLst/>
          </a:prstGeom>
          <a:solidFill>
            <a:srgbClr val="FFFFFF">
              <a:shade val="85000"/>
            </a:srgbClr>
          </a:solidFill>
          <a:ln w="190500" cap="sq">
            <a:solidFill>
              <a:srgbClr val="FFFFFF"/>
            </a:solidFill>
            <a:miter lim="800000"/>
          </a:ln>
          <a:effectLst>
            <a:outerShdw blurRad="63500" sx="102000" sy="102000" algn="ctr" rotWithShape="0">
              <a:prstClr val="black">
                <a:alpha val="24000"/>
              </a:prst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 name="TextBox 9"/>
          <p:cNvSpPr txBox="1"/>
          <p:nvPr/>
        </p:nvSpPr>
        <p:spPr>
          <a:xfrm>
            <a:off x="523449" y="3422650"/>
            <a:ext cx="6382176" cy="830997"/>
          </a:xfrm>
          <a:prstGeom prst="rect">
            <a:avLst/>
          </a:prstGeom>
          <a:noFill/>
        </p:spPr>
        <p:txBody>
          <a:bodyPr wrap="square" rtlCol="0">
            <a:spAutoFit/>
          </a:bodyPr>
          <a:lstStyle/>
          <a:p>
            <a:r>
              <a:rPr lang="en-AU" sz="1200" dirty="0">
                <a:solidFill>
                  <a:schemeClr val="tx1">
                    <a:lumMod val="75000"/>
                    <a:lumOff val="25000"/>
                  </a:schemeClr>
                </a:solidFill>
                <a:latin typeface="MetaOT-Norm" panose="020B0504030101020102" pitchFamily="34" charset="0"/>
              </a:rPr>
              <a:t/>
            </a:r>
            <a:br>
              <a:rPr lang="en-AU" sz="1200" dirty="0">
                <a:solidFill>
                  <a:schemeClr val="tx1">
                    <a:lumMod val="75000"/>
                    <a:lumOff val="25000"/>
                  </a:schemeClr>
                </a:solidFill>
                <a:latin typeface="MetaOT-Norm" panose="020B0504030101020102" pitchFamily="34" charset="0"/>
              </a:rPr>
            </a:br>
            <a:r>
              <a:rPr lang="en-AU" sz="1200" dirty="0">
                <a:solidFill>
                  <a:schemeClr val="tx1">
                    <a:lumMod val="75000"/>
                    <a:lumOff val="25000"/>
                  </a:schemeClr>
                </a:solidFill>
                <a:latin typeface="MetaOT-Norm" panose="020B0504030101020102" pitchFamily="34" charset="0"/>
              </a:rPr>
              <a:t>You can continue with activities you’re already taking part in, such as sports or volunteering, and count these towards achieving your Award, or your  Award </a:t>
            </a:r>
            <a:r>
              <a:rPr lang="en-AU" sz="1200" dirty="0" smtClean="0">
                <a:solidFill>
                  <a:schemeClr val="tx1">
                    <a:lumMod val="75000"/>
                    <a:lumOff val="25000"/>
                  </a:schemeClr>
                </a:solidFill>
                <a:latin typeface="MetaOT-Norm" panose="020B0504030101020102" pitchFamily="34" charset="0"/>
              </a:rPr>
              <a:t>could be </a:t>
            </a:r>
            <a:r>
              <a:rPr lang="en-AU" sz="1200" dirty="0">
                <a:solidFill>
                  <a:schemeClr val="tx1">
                    <a:lumMod val="75000"/>
                    <a:lumOff val="25000"/>
                  </a:schemeClr>
                </a:solidFill>
                <a:latin typeface="MetaOT-Norm" panose="020B0504030101020102" pitchFamily="34" charset="0"/>
              </a:rPr>
              <a:t>an opportunity to try something new and develop a passion for something different. </a:t>
            </a:r>
            <a:endParaRPr lang="en-AU" sz="1200" dirty="0">
              <a:latin typeface="MetaOT-Norm" panose="020B0504030101020102" pitchFamily="34"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5825" y="4813337"/>
            <a:ext cx="1056356" cy="932234"/>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5825" y="6041443"/>
            <a:ext cx="1056356" cy="87941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5825" y="7215270"/>
            <a:ext cx="1056357" cy="890861"/>
          </a:xfrm>
          <a:prstGeom prst="rect">
            <a:avLst/>
          </a:prstGeom>
        </p:spPr>
      </p:pic>
      <p:pic>
        <p:nvPicPr>
          <p:cNvPr id="15" name="Picture 14"/>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 y="8098533"/>
            <a:ext cx="7562851" cy="2404970"/>
          </a:xfrm>
          <a:prstGeom prst="rect">
            <a:avLst/>
          </a:prstGeom>
        </p:spPr>
      </p:pic>
      <p:sp>
        <p:nvSpPr>
          <p:cNvPr id="14"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spTree>
    <p:extLst>
      <p:ext uri="{BB962C8B-B14F-4D97-AF65-F5344CB8AC3E}">
        <p14:creationId xmlns:p14="http://schemas.microsoft.com/office/powerpoint/2010/main" val="33391264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146" y="567466"/>
            <a:ext cx="4903987" cy="492984"/>
          </a:xfrm>
        </p:spPr>
        <p:txBody>
          <a:bodyPr/>
          <a:lstStyle/>
          <a:p>
            <a:pPr algn="l"/>
            <a:r>
              <a:rPr lang="en-AU" sz="3100" kern="1200" dirty="0">
                <a:solidFill>
                  <a:srgbClr val="882581"/>
                </a:solidFill>
                <a:latin typeface="MetaOT-Bold" panose="020B0804030101020102" pitchFamily="34" charset="0"/>
                <a:ea typeface="+mn-ea"/>
                <a:cs typeface="+mn-cs"/>
              </a:rPr>
              <a:t>What is the Duke of Ed ?</a:t>
            </a:r>
          </a:p>
        </p:txBody>
      </p:sp>
      <p:sp>
        <p:nvSpPr>
          <p:cNvPr id="5" name="object 23"/>
          <p:cNvSpPr txBox="1"/>
          <p:nvPr/>
        </p:nvSpPr>
        <p:spPr>
          <a:xfrm>
            <a:off x="332273" y="5215611"/>
            <a:ext cx="6860705" cy="484748"/>
          </a:xfrm>
          <a:prstGeom prst="rect">
            <a:avLst/>
          </a:prstGeom>
        </p:spPr>
        <p:txBody>
          <a:bodyPr vert="horz" wrap="square" lIns="0" tIns="0" rIns="0" bIns="0" rtlCol="0">
            <a:spAutoFit/>
          </a:bodyPr>
          <a:lstStyle/>
          <a:p>
            <a:pPr marL="12700" marR="5080">
              <a:lnSpc>
                <a:spcPct val="100000"/>
              </a:lnSpc>
            </a:pPr>
            <a:r>
              <a:rPr sz="1050" spc="15" dirty="0">
                <a:solidFill>
                  <a:srgbClr val="231F20"/>
                </a:solidFill>
                <a:latin typeface="Meta Offc" panose="020B0504030101020102"/>
                <a:cs typeface="Calibri"/>
              </a:rPr>
              <a:t>Participants </a:t>
            </a:r>
            <a:r>
              <a:rPr sz="1050" spc="30" dirty="0">
                <a:solidFill>
                  <a:srgbClr val="231F20"/>
                </a:solidFill>
                <a:latin typeface="Meta Offc" panose="020B0504030101020102"/>
                <a:cs typeface="Calibri"/>
              </a:rPr>
              <a:t>design </a:t>
            </a:r>
            <a:r>
              <a:rPr sz="1050" spc="5" dirty="0">
                <a:solidFill>
                  <a:srgbClr val="231F20"/>
                </a:solidFill>
                <a:latin typeface="Meta Offc" panose="020B0504030101020102"/>
                <a:cs typeface="Calibri"/>
              </a:rPr>
              <a:t>their </a:t>
            </a:r>
            <a:r>
              <a:rPr sz="1050" spc="-5" dirty="0">
                <a:solidFill>
                  <a:srgbClr val="231F20"/>
                </a:solidFill>
                <a:latin typeface="Meta Offc" panose="020B0504030101020102"/>
                <a:cs typeface="Calibri"/>
              </a:rPr>
              <a:t>own </a:t>
            </a:r>
            <a:r>
              <a:rPr sz="1050" spc="5" dirty="0">
                <a:solidFill>
                  <a:srgbClr val="231F20"/>
                </a:solidFill>
                <a:latin typeface="Meta Offc" panose="020B0504030101020102"/>
                <a:cs typeface="Calibri"/>
              </a:rPr>
              <a:t>program </a:t>
            </a:r>
            <a:r>
              <a:rPr sz="1050" spc="15" dirty="0">
                <a:solidFill>
                  <a:srgbClr val="231F20"/>
                </a:solidFill>
                <a:latin typeface="Meta Offc" panose="020B0504030101020102"/>
                <a:cs typeface="Calibri"/>
              </a:rPr>
              <a:t>and </a:t>
            </a:r>
            <a:r>
              <a:rPr sz="1050" spc="20" dirty="0">
                <a:solidFill>
                  <a:srgbClr val="231F20"/>
                </a:solidFill>
                <a:latin typeface="Meta Offc" panose="020B0504030101020102"/>
                <a:cs typeface="Calibri"/>
              </a:rPr>
              <a:t>set </a:t>
            </a:r>
            <a:r>
              <a:rPr sz="1050" spc="5" dirty="0">
                <a:solidFill>
                  <a:srgbClr val="231F20"/>
                </a:solidFill>
                <a:latin typeface="Meta Offc" panose="020B0504030101020102"/>
                <a:cs typeface="Calibri"/>
              </a:rPr>
              <a:t>their </a:t>
            </a:r>
            <a:r>
              <a:rPr sz="1050" spc="35" dirty="0">
                <a:solidFill>
                  <a:srgbClr val="231F20"/>
                </a:solidFill>
                <a:latin typeface="Meta Offc" panose="020B0504030101020102"/>
                <a:cs typeface="Calibri"/>
              </a:rPr>
              <a:t>goals </a:t>
            </a:r>
            <a:r>
              <a:rPr sz="1050" spc="15" dirty="0">
                <a:solidFill>
                  <a:srgbClr val="231F20"/>
                </a:solidFill>
                <a:latin typeface="Meta Offc" panose="020B0504030101020102"/>
                <a:cs typeface="Calibri"/>
              </a:rPr>
              <a:t>according </a:t>
            </a:r>
            <a:r>
              <a:rPr sz="1050" spc="-5" dirty="0">
                <a:solidFill>
                  <a:srgbClr val="231F20"/>
                </a:solidFill>
                <a:latin typeface="Meta Offc" panose="020B0504030101020102"/>
                <a:cs typeface="Calibri"/>
              </a:rPr>
              <a:t>to </a:t>
            </a:r>
            <a:r>
              <a:rPr sz="1050" spc="5" dirty="0">
                <a:solidFill>
                  <a:srgbClr val="231F20"/>
                </a:solidFill>
                <a:latin typeface="Meta Offc" panose="020B0504030101020102"/>
                <a:cs typeface="Calibri"/>
              </a:rPr>
              <a:t>the minimum requirements </a:t>
            </a:r>
            <a:r>
              <a:rPr sz="1050" spc="20" dirty="0">
                <a:solidFill>
                  <a:srgbClr val="231F20"/>
                </a:solidFill>
                <a:latin typeface="Meta Offc" panose="020B0504030101020102"/>
                <a:cs typeface="Calibri"/>
              </a:rPr>
              <a:t>summarised </a:t>
            </a:r>
            <a:r>
              <a:rPr sz="1050" spc="-5" dirty="0">
                <a:solidFill>
                  <a:srgbClr val="231F20"/>
                </a:solidFill>
                <a:latin typeface="Meta Offc" panose="020B0504030101020102"/>
                <a:cs typeface="Calibri"/>
              </a:rPr>
              <a:t>below.</a:t>
            </a:r>
            <a:r>
              <a:rPr sz="1050" spc="-110" dirty="0">
                <a:solidFill>
                  <a:srgbClr val="231F20"/>
                </a:solidFill>
                <a:latin typeface="Meta Offc" panose="020B0504030101020102"/>
                <a:cs typeface="Calibri"/>
              </a:rPr>
              <a:t> </a:t>
            </a:r>
            <a:r>
              <a:rPr lang="en-AU" sz="1050" spc="-110" dirty="0" smtClean="0">
                <a:solidFill>
                  <a:srgbClr val="231F20"/>
                </a:solidFill>
                <a:latin typeface="Meta Offc" panose="020B0504030101020102"/>
                <a:cs typeface="Calibri"/>
              </a:rPr>
              <a:t> </a:t>
            </a:r>
            <a:r>
              <a:rPr sz="1050" spc="15" dirty="0" smtClean="0">
                <a:solidFill>
                  <a:srgbClr val="231F20"/>
                </a:solidFill>
                <a:latin typeface="Meta Offc" panose="020B0504030101020102"/>
                <a:cs typeface="Calibri"/>
              </a:rPr>
              <a:t>Full </a:t>
            </a:r>
            <a:r>
              <a:rPr sz="1050" spc="5" dirty="0">
                <a:solidFill>
                  <a:srgbClr val="231F20"/>
                </a:solidFill>
                <a:latin typeface="Meta Offc" panose="020B0504030101020102"/>
                <a:cs typeface="Calibri"/>
              </a:rPr>
              <a:t>requirements are </a:t>
            </a:r>
            <a:r>
              <a:rPr sz="1050" spc="15" dirty="0" smtClean="0">
                <a:solidFill>
                  <a:srgbClr val="231F20"/>
                </a:solidFill>
                <a:latin typeface="Meta Offc" panose="020B0504030101020102"/>
                <a:cs typeface="Calibri"/>
              </a:rPr>
              <a:t>detail</a:t>
            </a:r>
            <a:r>
              <a:rPr lang="en-AU" sz="1050" spc="15" dirty="0" err="1" smtClean="0">
                <a:solidFill>
                  <a:srgbClr val="231F20"/>
                </a:solidFill>
                <a:latin typeface="Meta Offc" panose="020B0504030101020102"/>
                <a:cs typeface="Calibri"/>
              </a:rPr>
              <a:t>ed</a:t>
            </a:r>
            <a:r>
              <a:rPr sz="1050" spc="15" dirty="0" smtClean="0">
                <a:solidFill>
                  <a:srgbClr val="231F20"/>
                </a:solidFill>
                <a:latin typeface="Meta Offc" panose="020B0504030101020102"/>
                <a:cs typeface="Calibri"/>
              </a:rPr>
              <a:t> </a:t>
            </a:r>
            <a:r>
              <a:rPr sz="1050" spc="15" dirty="0">
                <a:solidFill>
                  <a:srgbClr val="231F20"/>
                </a:solidFill>
                <a:latin typeface="Meta Offc" panose="020B0504030101020102"/>
                <a:cs typeface="Calibri"/>
              </a:rPr>
              <a:t>in </a:t>
            </a:r>
            <a:r>
              <a:rPr sz="1050" spc="10" dirty="0" smtClean="0">
                <a:solidFill>
                  <a:srgbClr val="231F20"/>
                </a:solidFill>
                <a:latin typeface="Meta Offc" panose="020B0504030101020102"/>
                <a:cs typeface="Calibri"/>
              </a:rPr>
              <a:t>The </a:t>
            </a:r>
            <a:r>
              <a:rPr sz="1050" spc="20" dirty="0">
                <a:solidFill>
                  <a:srgbClr val="231F20"/>
                </a:solidFill>
                <a:latin typeface="Meta Offc" panose="020B0504030101020102"/>
                <a:cs typeface="Calibri"/>
              </a:rPr>
              <a:t>Duke </a:t>
            </a:r>
            <a:r>
              <a:rPr sz="1050" dirty="0">
                <a:solidFill>
                  <a:srgbClr val="231F20"/>
                </a:solidFill>
                <a:latin typeface="Meta Offc" panose="020B0504030101020102"/>
                <a:cs typeface="Calibri"/>
              </a:rPr>
              <a:t>of </a:t>
            </a:r>
            <a:r>
              <a:rPr sz="1050" spc="15" dirty="0">
                <a:solidFill>
                  <a:srgbClr val="231F20"/>
                </a:solidFill>
                <a:latin typeface="Meta Offc" panose="020B0504030101020102"/>
                <a:cs typeface="Calibri"/>
              </a:rPr>
              <a:t>Edinburgh’s </a:t>
            </a:r>
            <a:r>
              <a:rPr sz="1050" spc="10" dirty="0">
                <a:solidFill>
                  <a:srgbClr val="231F20"/>
                </a:solidFill>
                <a:latin typeface="Meta Offc" panose="020B0504030101020102"/>
                <a:cs typeface="Calibri"/>
              </a:rPr>
              <a:t>International </a:t>
            </a:r>
            <a:r>
              <a:rPr sz="1050" dirty="0">
                <a:solidFill>
                  <a:srgbClr val="231F20"/>
                </a:solidFill>
                <a:latin typeface="Meta Offc" panose="020B0504030101020102"/>
                <a:cs typeface="Calibri"/>
              </a:rPr>
              <a:t>Award </a:t>
            </a:r>
            <a:r>
              <a:rPr lang="en-AU" sz="1050" spc="5" dirty="0" smtClean="0">
                <a:solidFill>
                  <a:srgbClr val="231F20"/>
                </a:solidFill>
                <a:latin typeface="Meta Offc" panose="020B0504030101020102"/>
                <a:cs typeface="Calibri"/>
              </a:rPr>
              <a:t>–</a:t>
            </a:r>
            <a:r>
              <a:rPr sz="1050" spc="5" dirty="0" smtClean="0">
                <a:solidFill>
                  <a:srgbClr val="231F20"/>
                </a:solidFill>
                <a:latin typeface="Meta Offc" panose="020B0504030101020102"/>
                <a:cs typeface="Calibri"/>
              </a:rPr>
              <a:t> </a:t>
            </a:r>
            <a:r>
              <a:rPr sz="1050" spc="15" dirty="0" smtClean="0">
                <a:solidFill>
                  <a:srgbClr val="231F20"/>
                </a:solidFill>
                <a:latin typeface="Meta Offc" panose="020B0504030101020102"/>
                <a:cs typeface="Calibri"/>
              </a:rPr>
              <a:t>Australia</a:t>
            </a:r>
            <a:r>
              <a:rPr lang="en-AU" sz="1050" spc="15" dirty="0" smtClean="0">
                <a:solidFill>
                  <a:srgbClr val="231F20"/>
                </a:solidFill>
                <a:latin typeface="Meta Offc" panose="020B0504030101020102"/>
                <a:cs typeface="Calibri"/>
              </a:rPr>
              <a:t> Handbook at dukeofed.com.au</a:t>
            </a:r>
            <a:endParaRPr sz="1050" dirty="0">
              <a:latin typeface="Meta Offc" panose="020B0504030101020102"/>
              <a:cs typeface="Calibri"/>
            </a:endParaRPr>
          </a:p>
        </p:txBody>
      </p:sp>
      <p:graphicFrame>
        <p:nvGraphicFramePr>
          <p:cNvPr id="7" name="object 25"/>
          <p:cNvGraphicFramePr>
            <a:graphicFrameLocks noGrp="1"/>
          </p:cNvGraphicFramePr>
          <p:nvPr>
            <p:extLst>
              <p:ext uri="{D42A27DB-BD31-4B8C-83A1-F6EECF244321}">
                <p14:modId xmlns:p14="http://schemas.microsoft.com/office/powerpoint/2010/main" val="2077279434"/>
              </p:ext>
            </p:extLst>
          </p:nvPr>
        </p:nvGraphicFramePr>
        <p:xfrm>
          <a:off x="212771" y="2397440"/>
          <a:ext cx="7156817" cy="2472855"/>
        </p:xfrm>
        <a:graphic>
          <a:graphicData uri="http://schemas.openxmlformats.org/drawingml/2006/table">
            <a:tbl>
              <a:tblPr firstRow="1" bandRow="1">
                <a:tableStyleId>{2D5ABB26-0587-4C30-8999-92F81FD0307C}</a:tableStyleId>
              </a:tblPr>
              <a:tblGrid>
                <a:gridCol w="1952626">
                  <a:extLst>
                    <a:ext uri="{9D8B030D-6E8A-4147-A177-3AD203B41FA5}">
                      <a16:colId xmlns:a16="http://schemas.microsoft.com/office/drawing/2014/main" val="20000"/>
                    </a:ext>
                  </a:extLst>
                </a:gridCol>
                <a:gridCol w="5204191">
                  <a:extLst>
                    <a:ext uri="{9D8B030D-6E8A-4147-A177-3AD203B41FA5}">
                      <a16:colId xmlns:a16="http://schemas.microsoft.com/office/drawing/2014/main" val="2333656614"/>
                    </a:ext>
                  </a:extLst>
                </a:gridCol>
              </a:tblGrid>
              <a:tr h="247406">
                <a:tc>
                  <a:txBody>
                    <a:bodyPr/>
                    <a:lstStyle/>
                    <a:p>
                      <a:pPr marL="694974" lvl="1">
                        <a:lnSpc>
                          <a:spcPct val="100000"/>
                        </a:lnSpc>
                        <a:spcBef>
                          <a:spcPts val="175"/>
                        </a:spcBef>
                      </a:pPr>
                      <a:r>
                        <a:rPr sz="1000" b="1" spc="30" dirty="0">
                          <a:solidFill>
                            <a:srgbClr val="FFFFFF"/>
                          </a:solidFill>
                          <a:latin typeface="MetaOT-Bold" panose="020B0804030101020102" pitchFamily="34" charset="0"/>
                          <a:cs typeface="Calibri"/>
                        </a:rPr>
                        <a:t>SECTION</a:t>
                      </a:r>
                      <a:endParaRPr sz="1000" dirty="0">
                        <a:latin typeface="MetaOT-Bold" panose="020B0804030101020102" pitchFamily="34" charset="0"/>
                        <a:cs typeface="Calibri"/>
                      </a:endParaRPr>
                    </a:p>
                  </a:txBody>
                  <a:tcPr marL="0" marR="0" marT="22225" marB="0" anchor="ctr">
                    <a:solidFill>
                      <a:srgbClr val="82C341"/>
                    </a:solidFill>
                  </a:tcPr>
                </a:tc>
                <a:tc>
                  <a:txBody>
                    <a:bodyPr/>
                    <a:lstStyle/>
                    <a:p>
                      <a:pPr marL="226060">
                        <a:lnSpc>
                          <a:spcPct val="100000"/>
                        </a:lnSpc>
                        <a:spcBef>
                          <a:spcPts val="175"/>
                        </a:spcBef>
                      </a:pPr>
                      <a:r>
                        <a:rPr sz="1000" b="1" spc="-25" dirty="0">
                          <a:solidFill>
                            <a:srgbClr val="FFFFFF"/>
                          </a:solidFill>
                          <a:latin typeface="MetaOT-Bold" panose="020B0804030101020102" pitchFamily="34" charset="0"/>
                          <a:cs typeface="Calibri"/>
                        </a:rPr>
                        <a:t>WHAT </a:t>
                      </a:r>
                      <a:r>
                        <a:rPr sz="1000" b="1" spc="55" dirty="0">
                          <a:solidFill>
                            <a:srgbClr val="FFFFFF"/>
                          </a:solidFill>
                          <a:latin typeface="MetaOT-Bold" panose="020B0804030101020102" pitchFamily="34" charset="0"/>
                          <a:cs typeface="Calibri"/>
                        </a:rPr>
                        <a:t>IT’S </a:t>
                      </a:r>
                      <a:r>
                        <a:rPr sz="1000" b="1" spc="5" dirty="0">
                          <a:solidFill>
                            <a:srgbClr val="FFFFFF"/>
                          </a:solidFill>
                          <a:latin typeface="MetaOT-Bold" panose="020B0804030101020102" pitchFamily="34" charset="0"/>
                          <a:cs typeface="Calibri"/>
                        </a:rPr>
                        <a:t>ABOUT </a:t>
                      </a:r>
                      <a:r>
                        <a:rPr sz="1000" b="1" spc="15" dirty="0">
                          <a:solidFill>
                            <a:srgbClr val="FFFFFF"/>
                          </a:solidFill>
                          <a:latin typeface="MetaOT-Bold" panose="020B0804030101020102" pitchFamily="34" charset="0"/>
                          <a:cs typeface="Calibri"/>
                        </a:rPr>
                        <a:t>FOR</a:t>
                      </a:r>
                      <a:r>
                        <a:rPr sz="1000" b="1" spc="-155" dirty="0">
                          <a:solidFill>
                            <a:srgbClr val="FFFFFF"/>
                          </a:solidFill>
                          <a:latin typeface="MetaOT-Bold" panose="020B0804030101020102" pitchFamily="34" charset="0"/>
                          <a:cs typeface="Calibri"/>
                        </a:rPr>
                        <a:t> </a:t>
                      </a:r>
                      <a:r>
                        <a:rPr sz="1000" b="1" spc="20" dirty="0" smtClean="0">
                          <a:solidFill>
                            <a:srgbClr val="FFFFFF"/>
                          </a:solidFill>
                          <a:latin typeface="MetaOT-Bold" panose="020B0804030101020102" pitchFamily="34" charset="0"/>
                          <a:cs typeface="Calibri"/>
                        </a:rPr>
                        <a:t>PARTICIPANTS</a:t>
                      </a:r>
                      <a:endParaRPr sz="1000" dirty="0">
                        <a:latin typeface="MetaOT-Bold" panose="020B0804030101020102" pitchFamily="34" charset="0"/>
                        <a:cs typeface="Calibri"/>
                      </a:endParaRPr>
                    </a:p>
                  </a:txBody>
                  <a:tcPr marL="0" marR="0" marT="22225" marB="0" anchor="ctr">
                    <a:solidFill>
                      <a:srgbClr val="82C341"/>
                    </a:solidFill>
                  </a:tcPr>
                </a:tc>
                <a:extLst>
                  <a:ext uri="{0D108BD9-81ED-4DB2-BD59-A6C34878D82A}">
                    <a16:rowId xmlns:a16="http://schemas.microsoft.com/office/drawing/2014/main" val="10000"/>
                  </a:ext>
                </a:extLst>
              </a:tr>
              <a:tr h="406317">
                <a:tc>
                  <a:txBody>
                    <a:bodyPr/>
                    <a:lstStyle/>
                    <a:p>
                      <a:pPr marL="694974" lvl="1">
                        <a:lnSpc>
                          <a:spcPct val="100000"/>
                        </a:lnSpc>
                        <a:spcBef>
                          <a:spcPts val="175"/>
                        </a:spcBef>
                      </a:pPr>
                      <a:r>
                        <a:rPr sz="1000" b="1" spc="55" dirty="0" smtClean="0">
                          <a:solidFill>
                            <a:srgbClr val="231F20"/>
                          </a:solidFill>
                          <a:latin typeface="MetaOT-Norm" panose="020B0504030101020102" pitchFamily="34" charset="0"/>
                          <a:cs typeface="Calibri"/>
                        </a:rPr>
                        <a:t>Skill</a:t>
                      </a:r>
                      <a:r>
                        <a:rPr lang="en-AU" sz="1000" b="1" spc="55" dirty="0" smtClean="0">
                          <a:solidFill>
                            <a:srgbClr val="231F20"/>
                          </a:solidFill>
                          <a:latin typeface="MetaOT-Norm" panose="020B0504030101020102" pitchFamily="34" charset="0"/>
                          <a:cs typeface="Calibri"/>
                        </a:rPr>
                        <a:t>s</a:t>
                      </a:r>
                      <a:endParaRPr sz="1000" dirty="0">
                        <a:latin typeface="MetaOT-Norm" panose="020B0504030101020102" pitchFamily="34" charset="0"/>
                        <a:cs typeface="Calibri"/>
                      </a:endParaRPr>
                    </a:p>
                  </a:txBody>
                  <a:tcPr marL="0" marR="0" marT="22225" marB="0" anchor="ctr">
                    <a:lnB w="3175">
                      <a:solidFill>
                        <a:srgbClr val="231F20"/>
                      </a:solidFill>
                      <a:prstDash val="solid"/>
                    </a:lnB>
                  </a:tcPr>
                </a:tc>
                <a:tc>
                  <a:txBody>
                    <a:bodyPr/>
                    <a:lstStyle/>
                    <a:p>
                      <a:pPr marL="226060" marR="567690">
                        <a:lnSpc>
                          <a:spcPct val="100000"/>
                        </a:lnSpc>
                        <a:spcBef>
                          <a:spcPts val="204"/>
                        </a:spcBef>
                      </a:pPr>
                      <a:r>
                        <a:rPr sz="900" spc="20" dirty="0">
                          <a:solidFill>
                            <a:srgbClr val="231F20"/>
                          </a:solidFill>
                          <a:latin typeface="MetaOT-Norm" panose="020B0504030101020102" pitchFamily="34" charset="0"/>
                          <a:cs typeface="Calibri"/>
                        </a:rPr>
                        <a:t>Unleashing </a:t>
                      </a:r>
                      <a:r>
                        <a:rPr sz="900" spc="15" dirty="0">
                          <a:solidFill>
                            <a:srgbClr val="231F20"/>
                          </a:solidFill>
                          <a:latin typeface="MetaOT-Norm" panose="020B0504030101020102" pitchFamily="34" charset="0"/>
                          <a:cs typeface="Calibri"/>
                        </a:rPr>
                        <a:t>talents and </a:t>
                      </a:r>
                      <a:r>
                        <a:rPr sz="900" spc="10" dirty="0">
                          <a:solidFill>
                            <a:srgbClr val="231F20"/>
                          </a:solidFill>
                          <a:latin typeface="MetaOT-Norm" panose="020B0504030101020102" pitchFamily="34" charset="0"/>
                          <a:cs typeface="Calibri"/>
                        </a:rPr>
                        <a:t>broadening </a:t>
                      </a:r>
                      <a:r>
                        <a:rPr sz="900" spc="20" dirty="0">
                          <a:solidFill>
                            <a:srgbClr val="231F20"/>
                          </a:solidFill>
                          <a:latin typeface="MetaOT-Norm" panose="020B0504030101020102" pitchFamily="34" charset="0"/>
                          <a:cs typeface="Calibri"/>
                        </a:rPr>
                        <a:t>abilities </a:t>
                      </a:r>
                      <a:r>
                        <a:rPr sz="900" spc="15" dirty="0">
                          <a:solidFill>
                            <a:srgbClr val="231F20"/>
                          </a:solidFill>
                          <a:latin typeface="MetaOT-Norm" panose="020B0504030101020102" pitchFamily="34" charset="0"/>
                          <a:cs typeface="Calibri"/>
                        </a:rPr>
                        <a:t>and </a:t>
                      </a:r>
                      <a:r>
                        <a:rPr sz="900" spc="10" dirty="0">
                          <a:solidFill>
                            <a:srgbClr val="231F20"/>
                          </a:solidFill>
                          <a:latin typeface="MetaOT-Norm" panose="020B0504030101020102" pitchFamily="34" charset="0"/>
                          <a:cs typeface="Calibri"/>
                        </a:rPr>
                        <a:t>interests </a:t>
                      </a:r>
                      <a:r>
                        <a:rPr sz="900" spc="5"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anything </a:t>
                      </a:r>
                      <a:r>
                        <a:rPr sz="900" spc="-10" dirty="0">
                          <a:solidFill>
                            <a:srgbClr val="231F20"/>
                          </a:solidFill>
                          <a:latin typeface="MetaOT-Norm" panose="020B0504030101020102" pitchFamily="34" charset="0"/>
                          <a:cs typeface="Calibri"/>
                        </a:rPr>
                        <a:t>from </a:t>
                      </a:r>
                      <a:r>
                        <a:rPr sz="900" spc="5" dirty="0">
                          <a:solidFill>
                            <a:srgbClr val="231F20"/>
                          </a:solidFill>
                          <a:latin typeface="MetaOT-Norm" panose="020B0504030101020102" pitchFamily="34" charset="0"/>
                          <a:cs typeface="Calibri"/>
                        </a:rPr>
                        <a:t>refereeing, </a:t>
                      </a:r>
                      <a:r>
                        <a:rPr sz="900" spc="-5" dirty="0">
                          <a:solidFill>
                            <a:srgbClr val="231F20"/>
                          </a:solidFill>
                          <a:latin typeface="MetaOT-Norm" panose="020B0504030101020102" pitchFamily="34" charset="0"/>
                          <a:cs typeface="Calibri"/>
                        </a:rPr>
                        <a:t>to </a:t>
                      </a:r>
                      <a:r>
                        <a:rPr sz="900" spc="20" dirty="0">
                          <a:solidFill>
                            <a:srgbClr val="231F20"/>
                          </a:solidFill>
                          <a:latin typeface="MetaOT-Norm" panose="020B0504030101020102" pitchFamily="34" charset="0"/>
                          <a:cs typeface="Calibri"/>
                        </a:rPr>
                        <a:t>digital  </a:t>
                      </a:r>
                      <a:r>
                        <a:rPr sz="900" spc="5" dirty="0">
                          <a:solidFill>
                            <a:srgbClr val="231F20"/>
                          </a:solidFill>
                          <a:latin typeface="MetaOT-Norm" panose="020B0504030101020102" pitchFamily="34" charset="0"/>
                          <a:cs typeface="Calibri"/>
                        </a:rPr>
                        <a:t>production, </a:t>
                      </a:r>
                      <a:r>
                        <a:rPr sz="900" spc="15" dirty="0">
                          <a:solidFill>
                            <a:srgbClr val="231F20"/>
                          </a:solidFill>
                          <a:latin typeface="MetaOT-Norm" panose="020B0504030101020102" pitchFamily="34" charset="0"/>
                          <a:cs typeface="Calibri"/>
                        </a:rPr>
                        <a:t>learning an </a:t>
                      </a:r>
                      <a:r>
                        <a:rPr sz="900" spc="5" dirty="0">
                          <a:solidFill>
                            <a:srgbClr val="231F20"/>
                          </a:solidFill>
                          <a:latin typeface="MetaOT-Norm" panose="020B0504030101020102" pitchFamily="34" charset="0"/>
                          <a:cs typeface="Calibri"/>
                        </a:rPr>
                        <a:t>instrument, </a:t>
                      </a:r>
                      <a:r>
                        <a:rPr sz="900" spc="-5" dirty="0">
                          <a:solidFill>
                            <a:srgbClr val="231F20"/>
                          </a:solidFill>
                          <a:latin typeface="MetaOT-Norm" panose="020B0504030101020102" pitchFamily="34" charset="0"/>
                          <a:cs typeface="Calibri"/>
                        </a:rPr>
                        <a:t>to </a:t>
                      </a:r>
                      <a:r>
                        <a:rPr sz="900" spc="10" dirty="0">
                          <a:solidFill>
                            <a:srgbClr val="231F20"/>
                          </a:solidFill>
                          <a:latin typeface="MetaOT-Norm" panose="020B0504030101020102" pitchFamily="34" charset="0"/>
                          <a:cs typeface="Calibri"/>
                        </a:rPr>
                        <a:t>jewellery</a:t>
                      </a:r>
                      <a:r>
                        <a:rPr sz="900" spc="-30" dirty="0">
                          <a:solidFill>
                            <a:srgbClr val="231F20"/>
                          </a:solidFill>
                          <a:latin typeface="MetaOT-Norm" panose="020B0504030101020102" pitchFamily="34" charset="0"/>
                          <a:cs typeface="Calibri"/>
                        </a:rPr>
                        <a:t> </a:t>
                      </a:r>
                      <a:r>
                        <a:rPr sz="900" spc="20" dirty="0">
                          <a:solidFill>
                            <a:srgbClr val="231F20"/>
                          </a:solidFill>
                          <a:latin typeface="MetaOT-Norm" panose="020B0504030101020102" pitchFamily="34" charset="0"/>
                          <a:cs typeface="Calibri"/>
                        </a:rPr>
                        <a:t>making.</a:t>
                      </a:r>
                      <a:endParaRPr sz="900" dirty="0">
                        <a:latin typeface="MetaOT-Norm" panose="020B0504030101020102" pitchFamily="34" charset="0"/>
                        <a:cs typeface="Calibri"/>
                      </a:endParaRPr>
                    </a:p>
                  </a:txBody>
                  <a:tcPr marL="0" marR="0" marT="26034" marB="0" anchor="ctr">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1"/>
                  </a:ext>
                </a:extLst>
              </a:tr>
              <a:tr h="406322">
                <a:tc>
                  <a:txBody>
                    <a:bodyPr/>
                    <a:lstStyle/>
                    <a:p>
                      <a:pPr marL="694974" lvl="1">
                        <a:lnSpc>
                          <a:spcPct val="100000"/>
                        </a:lnSpc>
                        <a:spcBef>
                          <a:spcPts val="160"/>
                        </a:spcBef>
                      </a:pPr>
                      <a:r>
                        <a:rPr lang="en-AU" sz="1000" b="1" spc="25" dirty="0" smtClean="0">
                          <a:solidFill>
                            <a:srgbClr val="231F20"/>
                          </a:solidFill>
                          <a:latin typeface="MetaOT-Norm" panose="020B0504030101020102" pitchFamily="34" charset="0"/>
                          <a:cs typeface="Calibri"/>
                        </a:rPr>
                        <a:t>Voluntary </a:t>
                      </a:r>
                      <a:r>
                        <a:rPr sz="1000" b="1" spc="25" dirty="0" smtClean="0">
                          <a:solidFill>
                            <a:srgbClr val="231F20"/>
                          </a:solidFill>
                          <a:latin typeface="MetaOT-Norm" panose="020B0504030101020102" pitchFamily="34" charset="0"/>
                          <a:cs typeface="Calibri"/>
                        </a:rPr>
                        <a:t>Service</a:t>
                      </a:r>
                      <a:endParaRPr sz="1000" dirty="0">
                        <a:latin typeface="MetaOT-Norm" panose="020B0504030101020102" pitchFamily="34" charset="0"/>
                        <a:cs typeface="Calibri"/>
                      </a:endParaRPr>
                    </a:p>
                  </a:txBody>
                  <a:tcPr marL="0" marR="0" marT="20320" marB="0" anchor="ctr">
                    <a:lnT w="3175">
                      <a:solidFill>
                        <a:srgbClr val="231F20"/>
                      </a:solidFill>
                      <a:prstDash val="solid"/>
                    </a:lnT>
                    <a:lnB w="3175">
                      <a:solidFill>
                        <a:srgbClr val="231F20"/>
                      </a:solidFill>
                      <a:prstDash val="solid"/>
                    </a:lnB>
                  </a:tcPr>
                </a:tc>
                <a:tc>
                  <a:txBody>
                    <a:bodyPr/>
                    <a:lstStyle/>
                    <a:p>
                      <a:pPr marL="226060" marR="548005">
                        <a:lnSpc>
                          <a:spcPct val="100000"/>
                        </a:lnSpc>
                        <a:spcBef>
                          <a:spcPts val="195"/>
                        </a:spcBef>
                      </a:pPr>
                      <a:r>
                        <a:rPr sz="900" spc="10" dirty="0">
                          <a:solidFill>
                            <a:srgbClr val="231F20"/>
                          </a:solidFill>
                          <a:latin typeface="MetaOT-Norm" panose="020B0504030101020102" pitchFamily="34" charset="0"/>
                          <a:cs typeface="Calibri"/>
                        </a:rPr>
                        <a:t>Connecting </a:t>
                      </a:r>
                      <a:r>
                        <a:rPr sz="900" dirty="0">
                          <a:solidFill>
                            <a:srgbClr val="231F20"/>
                          </a:solidFill>
                          <a:latin typeface="MetaOT-Norm" panose="020B0504030101020102" pitchFamily="34" charset="0"/>
                          <a:cs typeface="Calibri"/>
                        </a:rPr>
                        <a:t>with </a:t>
                      </a:r>
                      <a:r>
                        <a:rPr sz="900" spc="5" dirty="0">
                          <a:solidFill>
                            <a:srgbClr val="231F20"/>
                          </a:solidFill>
                          <a:latin typeface="MetaOT-Norm" panose="020B0504030101020102" pitchFamily="34" charset="0"/>
                          <a:cs typeface="Calibri"/>
                        </a:rPr>
                        <a:t>the community </a:t>
                      </a:r>
                      <a:r>
                        <a:rPr sz="900" spc="15" dirty="0">
                          <a:solidFill>
                            <a:srgbClr val="231F20"/>
                          </a:solidFill>
                          <a:latin typeface="MetaOT-Norm" panose="020B0504030101020102" pitchFamily="34" charset="0"/>
                          <a:cs typeface="Calibri"/>
                        </a:rPr>
                        <a:t>and </a:t>
                      </a:r>
                      <a:r>
                        <a:rPr sz="900" spc="10" dirty="0">
                          <a:solidFill>
                            <a:srgbClr val="231F20"/>
                          </a:solidFill>
                          <a:latin typeface="MetaOT-Norm" panose="020B0504030101020102" pitchFamily="34" charset="0"/>
                          <a:cs typeface="Calibri"/>
                        </a:rPr>
                        <a:t>providing </a:t>
                      </a:r>
                      <a:r>
                        <a:rPr sz="900" spc="15" dirty="0">
                          <a:solidFill>
                            <a:srgbClr val="231F20"/>
                          </a:solidFill>
                          <a:latin typeface="MetaOT-Norm" panose="020B0504030101020102" pitchFamily="34" charset="0"/>
                          <a:cs typeface="Calibri"/>
                        </a:rPr>
                        <a:t>service </a:t>
                      </a:r>
                      <a:r>
                        <a:rPr sz="900" spc="-5" dirty="0">
                          <a:solidFill>
                            <a:srgbClr val="231F20"/>
                          </a:solidFill>
                          <a:latin typeface="MetaOT-Norm" panose="020B0504030101020102" pitchFamily="34" charset="0"/>
                          <a:cs typeface="Calibri"/>
                        </a:rPr>
                        <a:t>to </a:t>
                      </a:r>
                      <a:r>
                        <a:rPr sz="900" spc="10" dirty="0">
                          <a:solidFill>
                            <a:srgbClr val="231F20"/>
                          </a:solidFill>
                          <a:latin typeface="MetaOT-Norm" panose="020B0504030101020102" pitchFamily="34" charset="0"/>
                          <a:cs typeface="Calibri"/>
                        </a:rPr>
                        <a:t>others </a:t>
                      </a:r>
                      <a:r>
                        <a:rPr sz="900" spc="5"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activities </a:t>
                      </a:r>
                      <a:r>
                        <a:rPr sz="900" spc="25" dirty="0">
                          <a:solidFill>
                            <a:srgbClr val="231F20"/>
                          </a:solidFill>
                          <a:latin typeface="MetaOT-Norm" panose="020B0504030101020102" pitchFamily="34" charset="0"/>
                          <a:cs typeface="Calibri"/>
                        </a:rPr>
                        <a:t>such </a:t>
                      </a:r>
                      <a:r>
                        <a:rPr sz="900" spc="40" dirty="0">
                          <a:solidFill>
                            <a:srgbClr val="231F20"/>
                          </a:solidFill>
                          <a:latin typeface="MetaOT-Norm" panose="020B0504030101020102" pitchFamily="34" charset="0"/>
                          <a:cs typeface="Calibri"/>
                        </a:rPr>
                        <a:t>as </a:t>
                      </a:r>
                      <a:r>
                        <a:rPr sz="900" spc="5" dirty="0">
                          <a:solidFill>
                            <a:srgbClr val="231F20"/>
                          </a:solidFill>
                          <a:latin typeface="MetaOT-Norm" panose="020B0504030101020102" pitchFamily="34" charset="0"/>
                          <a:cs typeface="Calibri"/>
                        </a:rPr>
                        <a:t>youth</a:t>
                      </a:r>
                      <a:r>
                        <a:rPr sz="900" spc="-120"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work,  environmental </a:t>
                      </a:r>
                      <a:r>
                        <a:rPr sz="900" spc="15" dirty="0">
                          <a:solidFill>
                            <a:srgbClr val="231F20"/>
                          </a:solidFill>
                          <a:latin typeface="MetaOT-Norm" panose="020B0504030101020102" pitchFamily="34" charset="0"/>
                          <a:cs typeface="Calibri"/>
                        </a:rPr>
                        <a:t>and </a:t>
                      </a:r>
                      <a:r>
                        <a:rPr sz="900" spc="10" dirty="0">
                          <a:solidFill>
                            <a:srgbClr val="231F20"/>
                          </a:solidFill>
                          <a:latin typeface="MetaOT-Norm" panose="020B0504030101020102" pitchFamily="34" charset="0"/>
                          <a:cs typeface="Calibri"/>
                        </a:rPr>
                        <a:t>charity</a:t>
                      </a:r>
                      <a:r>
                        <a:rPr sz="900" spc="-85"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work.</a:t>
                      </a:r>
                      <a:endParaRPr sz="900" dirty="0">
                        <a:latin typeface="MetaOT-Norm" panose="020B0504030101020102" pitchFamily="34" charset="0"/>
                        <a:cs typeface="Calibri"/>
                      </a:endParaRPr>
                    </a:p>
                  </a:txBody>
                  <a:tcPr marL="0" marR="0" marT="24765" marB="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2"/>
                  </a:ext>
                </a:extLst>
              </a:tr>
              <a:tr h="406323">
                <a:tc>
                  <a:txBody>
                    <a:bodyPr/>
                    <a:lstStyle/>
                    <a:p>
                      <a:pPr marL="694974" lvl="1">
                        <a:lnSpc>
                          <a:spcPct val="100000"/>
                        </a:lnSpc>
                        <a:spcBef>
                          <a:spcPts val="160"/>
                        </a:spcBef>
                      </a:pPr>
                      <a:r>
                        <a:rPr sz="1000" b="1" spc="35" dirty="0" smtClean="0">
                          <a:solidFill>
                            <a:srgbClr val="231F20"/>
                          </a:solidFill>
                          <a:latin typeface="MetaOT-Norm" panose="020B0504030101020102" pitchFamily="34" charset="0"/>
                          <a:cs typeface="Calibri"/>
                        </a:rPr>
                        <a:t>Physical</a:t>
                      </a:r>
                      <a:r>
                        <a:rPr sz="1000" b="1" spc="-80" dirty="0" smtClean="0">
                          <a:solidFill>
                            <a:srgbClr val="231F20"/>
                          </a:solidFill>
                          <a:latin typeface="MetaOT-Norm" panose="020B0504030101020102" pitchFamily="34" charset="0"/>
                          <a:cs typeface="Calibri"/>
                        </a:rPr>
                        <a:t> </a:t>
                      </a:r>
                      <a:r>
                        <a:rPr sz="1000" b="1" spc="5" dirty="0">
                          <a:solidFill>
                            <a:srgbClr val="231F20"/>
                          </a:solidFill>
                          <a:latin typeface="MetaOT-Norm" panose="020B0504030101020102" pitchFamily="34" charset="0"/>
                          <a:cs typeface="Calibri"/>
                        </a:rPr>
                        <a:t>Recreation</a:t>
                      </a:r>
                      <a:endParaRPr sz="1000" dirty="0">
                        <a:latin typeface="MetaOT-Norm" panose="020B0504030101020102" pitchFamily="34" charset="0"/>
                        <a:cs typeface="Calibri"/>
                      </a:endParaRPr>
                    </a:p>
                  </a:txBody>
                  <a:tcPr marL="0" marR="0" marT="20320" marB="0" anchor="ctr">
                    <a:lnT w="3175">
                      <a:solidFill>
                        <a:srgbClr val="231F20"/>
                      </a:solidFill>
                      <a:prstDash val="solid"/>
                    </a:lnT>
                    <a:lnB w="3175">
                      <a:solidFill>
                        <a:srgbClr val="231F20"/>
                      </a:solidFill>
                      <a:prstDash val="solid"/>
                    </a:lnB>
                  </a:tcPr>
                </a:tc>
                <a:tc>
                  <a:txBody>
                    <a:bodyPr/>
                    <a:lstStyle/>
                    <a:p>
                      <a:pPr marL="226060" marR="194945">
                        <a:lnSpc>
                          <a:spcPct val="100000"/>
                        </a:lnSpc>
                        <a:spcBef>
                          <a:spcPts val="195"/>
                        </a:spcBef>
                      </a:pPr>
                      <a:r>
                        <a:rPr sz="900" spc="5" dirty="0">
                          <a:solidFill>
                            <a:srgbClr val="231F20"/>
                          </a:solidFill>
                          <a:latin typeface="MetaOT-Norm" panose="020B0504030101020102" pitchFamily="34" charset="0"/>
                          <a:cs typeface="Calibri"/>
                        </a:rPr>
                        <a:t>Improving </a:t>
                      </a:r>
                      <a:r>
                        <a:rPr sz="900" spc="25" dirty="0">
                          <a:solidFill>
                            <a:srgbClr val="231F20"/>
                          </a:solidFill>
                          <a:latin typeface="MetaOT-Norm" panose="020B0504030101020102" pitchFamily="34" charset="0"/>
                          <a:cs typeface="Calibri"/>
                        </a:rPr>
                        <a:t>physical </a:t>
                      </a:r>
                      <a:r>
                        <a:rPr sz="900" spc="20" dirty="0">
                          <a:solidFill>
                            <a:srgbClr val="231F20"/>
                          </a:solidFill>
                          <a:latin typeface="MetaOT-Norm" panose="020B0504030101020102" pitchFamily="34" charset="0"/>
                          <a:cs typeface="Calibri"/>
                        </a:rPr>
                        <a:t>fitness </a:t>
                      </a:r>
                      <a:r>
                        <a:rPr sz="900" spc="15" dirty="0">
                          <a:solidFill>
                            <a:srgbClr val="231F20"/>
                          </a:solidFill>
                          <a:latin typeface="MetaOT-Norm" panose="020B0504030101020102" pitchFamily="34" charset="0"/>
                          <a:cs typeface="Calibri"/>
                        </a:rPr>
                        <a:t>and wellbeing by getting </a:t>
                      </a:r>
                      <a:r>
                        <a:rPr sz="900" spc="5" dirty="0">
                          <a:solidFill>
                            <a:srgbClr val="231F20"/>
                          </a:solidFill>
                          <a:latin typeface="MetaOT-Norm" panose="020B0504030101020102" pitchFamily="34" charset="0"/>
                          <a:cs typeface="Calibri"/>
                        </a:rPr>
                        <a:t>active - </a:t>
                      </a:r>
                      <a:r>
                        <a:rPr sz="900" dirty="0">
                          <a:solidFill>
                            <a:srgbClr val="231F20"/>
                          </a:solidFill>
                          <a:latin typeface="MetaOT-Norm" panose="020B0504030101020102" pitchFamily="34" charset="0"/>
                          <a:cs typeface="Calibri"/>
                        </a:rPr>
                        <a:t>team </a:t>
                      </a:r>
                      <a:r>
                        <a:rPr sz="900" spc="20" dirty="0">
                          <a:solidFill>
                            <a:srgbClr val="231F20"/>
                          </a:solidFill>
                          <a:latin typeface="MetaOT-Norm" panose="020B0504030101020102" pitchFamily="34" charset="0"/>
                          <a:cs typeface="Calibri"/>
                        </a:rPr>
                        <a:t>sports, </a:t>
                      </a:r>
                      <a:r>
                        <a:rPr sz="900" spc="15" dirty="0">
                          <a:solidFill>
                            <a:srgbClr val="231F20"/>
                          </a:solidFill>
                          <a:latin typeface="MetaOT-Norm" panose="020B0504030101020102" pitchFamily="34" charset="0"/>
                          <a:cs typeface="Calibri"/>
                        </a:rPr>
                        <a:t>individual </a:t>
                      </a:r>
                      <a:r>
                        <a:rPr sz="900" spc="20" dirty="0">
                          <a:solidFill>
                            <a:srgbClr val="231F20"/>
                          </a:solidFill>
                          <a:latin typeface="MetaOT-Norm" panose="020B0504030101020102" pitchFamily="34" charset="0"/>
                          <a:cs typeface="Calibri"/>
                        </a:rPr>
                        <a:t>pursuits </a:t>
                      </a:r>
                      <a:r>
                        <a:rPr sz="900" spc="-5" dirty="0">
                          <a:solidFill>
                            <a:srgbClr val="231F20"/>
                          </a:solidFill>
                          <a:latin typeface="MetaOT-Norm" panose="020B0504030101020102" pitchFamily="34" charset="0"/>
                          <a:cs typeface="Calibri"/>
                        </a:rPr>
                        <a:t>or</a:t>
                      </a:r>
                      <a:r>
                        <a:rPr sz="900" spc="-11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getting  </a:t>
                      </a:r>
                      <a:r>
                        <a:rPr sz="900" spc="5" dirty="0">
                          <a:solidFill>
                            <a:srgbClr val="231F20"/>
                          </a:solidFill>
                          <a:latin typeface="MetaOT-Norm" panose="020B0504030101020102" pitchFamily="34" charset="0"/>
                          <a:cs typeface="Calibri"/>
                        </a:rPr>
                        <a:t>creative</a:t>
                      </a:r>
                      <a:r>
                        <a:rPr sz="900" spc="-2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and</a:t>
                      </a:r>
                      <a:r>
                        <a:rPr sz="900" spc="-2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working</a:t>
                      </a:r>
                      <a:r>
                        <a:rPr sz="900" spc="-2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up</a:t>
                      </a:r>
                      <a:r>
                        <a:rPr sz="900" spc="-20" dirty="0">
                          <a:solidFill>
                            <a:srgbClr val="231F20"/>
                          </a:solidFill>
                          <a:latin typeface="MetaOT-Norm" panose="020B0504030101020102" pitchFamily="34" charset="0"/>
                          <a:cs typeface="Calibri"/>
                        </a:rPr>
                        <a:t> </a:t>
                      </a:r>
                      <a:r>
                        <a:rPr sz="900" spc="20" dirty="0">
                          <a:solidFill>
                            <a:srgbClr val="231F20"/>
                          </a:solidFill>
                          <a:latin typeface="MetaOT-Norm" panose="020B0504030101020102" pitchFamily="34" charset="0"/>
                          <a:cs typeface="Calibri"/>
                        </a:rPr>
                        <a:t>a</a:t>
                      </a:r>
                      <a:r>
                        <a:rPr sz="900" spc="-20" dirty="0">
                          <a:solidFill>
                            <a:srgbClr val="231F20"/>
                          </a:solidFill>
                          <a:latin typeface="MetaOT-Norm" panose="020B0504030101020102" pitchFamily="34" charset="0"/>
                          <a:cs typeface="Calibri"/>
                        </a:rPr>
                        <a:t> </a:t>
                      </a:r>
                      <a:r>
                        <a:rPr sz="900" spc="10" dirty="0">
                          <a:solidFill>
                            <a:srgbClr val="231F20"/>
                          </a:solidFill>
                          <a:latin typeface="MetaOT-Norm" panose="020B0504030101020102" pitchFamily="34" charset="0"/>
                          <a:cs typeface="Calibri"/>
                        </a:rPr>
                        <a:t>sweat.</a:t>
                      </a:r>
                      <a:endParaRPr sz="900" dirty="0">
                        <a:latin typeface="MetaOT-Norm" panose="020B0504030101020102" pitchFamily="34" charset="0"/>
                        <a:cs typeface="Calibri"/>
                      </a:endParaRPr>
                    </a:p>
                  </a:txBody>
                  <a:tcPr marL="0" marR="0" marT="24765" marB="0" anchor="ctr">
                    <a:lnT w="3175" cap="flat" cmpd="sng" algn="ctr">
                      <a:solidFill>
                        <a:srgbClr val="231F20"/>
                      </a:solidFill>
                      <a:prstDash val="solid"/>
                      <a:round/>
                      <a:headEnd type="none" w="med" len="med"/>
                      <a:tailEnd type="none" w="med" len="med"/>
                    </a:lnT>
                    <a:lnB w="3175" cap="flat" cmpd="sng" algn="ctr">
                      <a:solidFill>
                        <a:srgbClr val="231F20"/>
                      </a:solidFill>
                      <a:prstDash val="solid"/>
                      <a:round/>
                      <a:headEnd type="none" w="med" len="med"/>
                      <a:tailEnd type="none" w="med" len="med"/>
                    </a:lnB>
                  </a:tcPr>
                </a:tc>
                <a:extLst>
                  <a:ext uri="{0D108BD9-81ED-4DB2-BD59-A6C34878D82A}">
                    <a16:rowId xmlns:a16="http://schemas.microsoft.com/office/drawing/2014/main" val="10003"/>
                  </a:ext>
                </a:extLst>
              </a:tr>
              <a:tr h="406324">
                <a:tc>
                  <a:txBody>
                    <a:bodyPr/>
                    <a:lstStyle/>
                    <a:p>
                      <a:pPr marL="694974" lvl="1">
                        <a:lnSpc>
                          <a:spcPct val="100000"/>
                        </a:lnSpc>
                        <a:spcBef>
                          <a:spcPts val="160"/>
                        </a:spcBef>
                      </a:pPr>
                      <a:r>
                        <a:rPr sz="1000" b="1" dirty="0">
                          <a:solidFill>
                            <a:srgbClr val="231F20"/>
                          </a:solidFill>
                          <a:latin typeface="MetaOT-Norm" panose="020B0504030101020102" pitchFamily="34" charset="0"/>
                          <a:cs typeface="Calibri"/>
                        </a:rPr>
                        <a:t>Adventurous</a:t>
                      </a:r>
                      <a:r>
                        <a:rPr sz="1000" b="1" spc="-70" dirty="0">
                          <a:solidFill>
                            <a:srgbClr val="231F20"/>
                          </a:solidFill>
                          <a:latin typeface="MetaOT-Norm" panose="020B0504030101020102" pitchFamily="34" charset="0"/>
                          <a:cs typeface="Calibri"/>
                        </a:rPr>
                        <a:t> </a:t>
                      </a:r>
                      <a:r>
                        <a:rPr sz="1000" b="1" spc="-5" dirty="0">
                          <a:solidFill>
                            <a:srgbClr val="231F20"/>
                          </a:solidFill>
                          <a:latin typeface="MetaOT-Norm" panose="020B0504030101020102" pitchFamily="34" charset="0"/>
                          <a:cs typeface="Calibri"/>
                        </a:rPr>
                        <a:t>Journey</a:t>
                      </a:r>
                      <a:endParaRPr sz="1000" dirty="0">
                        <a:latin typeface="MetaOT-Norm" panose="020B0504030101020102" pitchFamily="34" charset="0"/>
                        <a:cs typeface="Calibri"/>
                      </a:endParaRPr>
                    </a:p>
                  </a:txBody>
                  <a:tcPr marL="0" marR="0" marT="20320" marB="0" anchor="ctr">
                    <a:lnT w="3175">
                      <a:solidFill>
                        <a:srgbClr val="231F20"/>
                      </a:solidFill>
                      <a:prstDash val="solid"/>
                    </a:lnT>
                  </a:tcPr>
                </a:tc>
                <a:tc>
                  <a:txBody>
                    <a:bodyPr/>
                    <a:lstStyle/>
                    <a:p>
                      <a:pPr marL="226060" marR="387985">
                        <a:lnSpc>
                          <a:spcPct val="100000"/>
                        </a:lnSpc>
                        <a:spcBef>
                          <a:spcPts val="195"/>
                        </a:spcBef>
                      </a:pPr>
                      <a:r>
                        <a:rPr sz="900" spc="20" dirty="0">
                          <a:solidFill>
                            <a:srgbClr val="231F20"/>
                          </a:solidFill>
                          <a:latin typeface="MetaOT-Norm" panose="020B0504030101020102" pitchFamily="34" charset="0"/>
                          <a:cs typeface="Calibri"/>
                        </a:rPr>
                        <a:t>Inspiring a </a:t>
                      </a:r>
                      <a:r>
                        <a:rPr sz="900" spc="15" dirty="0">
                          <a:solidFill>
                            <a:srgbClr val="231F20"/>
                          </a:solidFill>
                          <a:latin typeface="MetaOT-Norm" panose="020B0504030101020102" pitchFamily="34" charset="0"/>
                          <a:cs typeface="Calibri"/>
                        </a:rPr>
                        <a:t>spirit </a:t>
                      </a:r>
                      <a:r>
                        <a:rPr sz="900" dirty="0">
                          <a:solidFill>
                            <a:srgbClr val="231F20"/>
                          </a:solidFill>
                          <a:latin typeface="MetaOT-Norm" panose="020B0504030101020102" pitchFamily="34" charset="0"/>
                          <a:cs typeface="Calibri"/>
                        </a:rPr>
                        <a:t>of </a:t>
                      </a:r>
                      <a:r>
                        <a:rPr sz="900" spc="5" dirty="0">
                          <a:solidFill>
                            <a:srgbClr val="231F20"/>
                          </a:solidFill>
                          <a:latin typeface="MetaOT-Norm" panose="020B0504030101020102" pitchFamily="34" charset="0"/>
                          <a:cs typeface="Calibri"/>
                        </a:rPr>
                        <a:t>adventure </a:t>
                      </a:r>
                      <a:r>
                        <a:rPr sz="900" spc="15" dirty="0">
                          <a:solidFill>
                            <a:srgbClr val="231F20"/>
                          </a:solidFill>
                          <a:latin typeface="MetaOT-Norm" panose="020B0504030101020102" pitchFamily="34" charset="0"/>
                          <a:cs typeface="Calibri"/>
                        </a:rPr>
                        <a:t>and </a:t>
                      </a:r>
                      <a:r>
                        <a:rPr sz="900" spc="10" dirty="0">
                          <a:solidFill>
                            <a:srgbClr val="231F20"/>
                          </a:solidFill>
                          <a:latin typeface="MetaOT-Norm" panose="020B0504030101020102" pitchFamily="34" charset="0"/>
                          <a:cs typeface="Calibri"/>
                        </a:rPr>
                        <a:t>discovery </a:t>
                      </a:r>
                      <a:r>
                        <a:rPr sz="900" spc="15" dirty="0">
                          <a:solidFill>
                            <a:srgbClr val="231F20"/>
                          </a:solidFill>
                          <a:latin typeface="MetaOT-Norm" panose="020B0504030101020102" pitchFamily="34" charset="0"/>
                          <a:cs typeface="Calibri"/>
                        </a:rPr>
                        <a:t>in </a:t>
                      </a:r>
                      <a:r>
                        <a:rPr sz="900" spc="10" dirty="0">
                          <a:solidFill>
                            <a:srgbClr val="231F20"/>
                          </a:solidFill>
                          <a:latin typeface="MetaOT-Norm" panose="020B0504030101020102" pitchFamily="34" charset="0"/>
                          <a:cs typeface="Calibri"/>
                        </a:rPr>
                        <a:t>unfamiliar </a:t>
                      </a:r>
                      <a:r>
                        <a:rPr sz="900" spc="15" dirty="0">
                          <a:solidFill>
                            <a:srgbClr val="231F20"/>
                          </a:solidFill>
                          <a:latin typeface="MetaOT-Norm" panose="020B0504030101020102" pitchFamily="34" charset="0"/>
                          <a:cs typeface="Calibri"/>
                        </a:rPr>
                        <a:t>and </a:t>
                      </a:r>
                      <a:r>
                        <a:rPr sz="900" spc="20" dirty="0">
                          <a:solidFill>
                            <a:srgbClr val="231F20"/>
                          </a:solidFill>
                          <a:latin typeface="MetaOT-Norm" panose="020B0504030101020102" pitchFamily="34" charset="0"/>
                          <a:cs typeface="Calibri"/>
                        </a:rPr>
                        <a:t>challenging </a:t>
                      </a:r>
                      <a:r>
                        <a:rPr sz="900" spc="5" dirty="0">
                          <a:solidFill>
                            <a:srgbClr val="231F20"/>
                          </a:solidFill>
                          <a:latin typeface="MetaOT-Norm" panose="020B0504030101020102" pitchFamily="34" charset="0"/>
                          <a:cs typeface="Calibri"/>
                        </a:rPr>
                        <a:t>environments -</a:t>
                      </a:r>
                      <a:r>
                        <a:rPr sz="900" spc="-105" dirty="0">
                          <a:solidFill>
                            <a:srgbClr val="231F20"/>
                          </a:solidFill>
                          <a:latin typeface="MetaOT-Norm" panose="020B0504030101020102" pitchFamily="34" charset="0"/>
                          <a:cs typeface="Calibri"/>
                        </a:rPr>
                        <a:t> </a:t>
                      </a:r>
                      <a:r>
                        <a:rPr sz="900" spc="20" dirty="0">
                          <a:solidFill>
                            <a:srgbClr val="231F20"/>
                          </a:solidFill>
                          <a:latin typeface="MetaOT-Norm" panose="020B0504030101020102" pitchFamily="34" charset="0"/>
                          <a:cs typeface="Calibri"/>
                        </a:rPr>
                        <a:t>building  </a:t>
                      </a:r>
                      <a:r>
                        <a:rPr sz="900" spc="15" dirty="0">
                          <a:solidFill>
                            <a:srgbClr val="231F20"/>
                          </a:solidFill>
                          <a:latin typeface="MetaOT-Norm" panose="020B0504030101020102" pitchFamily="34" charset="0"/>
                          <a:cs typeface="Calibri"/>
                        </a:rPr>
                        <a:t>resilience and </a:t>
                      </a:r>
                      <a:r>
                        <a:rPr sz="900" dirty="0">
                          <a:solidFill>
                            <a:srgbClr val="231F20"/>
                          </a:solidFill>
                          <a:latin typeface="MetaOT-Norm" panose="020B0504030101020102" pitchFamily="34" charset="0"/>
                          <a:cs typeface="Calibri"/>
                        </a:rPr>
                        <a:t>team </a:t>
                      </a:r>
                      <a:r>
                        <a:rPr sz="900" spc="15" dirty="0">
                          <a:solidFill>
                            <a:srgbClr val="231F20"/>
                          </a:solidFill>
                          <a:latin typeface="MetaOT-Norm" panose="020B0504030101020102" pitchFamily="34" charset="0"/>
                          <a:cs typeface="Calibri"/>
                        </a:rPr>
                        <a:t>spirit </a:t>
                      </a:r>
                      <a:r>
                        <a:rPr sz="900" spc="20" dirty="0">
                          <a:solidFill>
                            <a:srgbClr val="231F20"/>
                          </a:solidFill>
                          <a:latin typeface="MetaOT-Norm" panose="020B0504030101020102" pitchFamily="34" charset="0"/>
                          <a:cs typeface="Calibri"/>
                        </a:rPr>
                        <a:t>along </a:t>
                      </a:r>
                      <a:r>
                        <a:rPr sz="900" spc="5" dirty="0">
                          <a:solidFill>
                            <a:srgbClr val="231F20"/>
                          </a:solidFill>
                          <a:latin typeface="MetaOT-Norm" panose="020B0504030101020102" pitchFamily="34" charset="0"/>
                          <a:cs typeface="Calibri"/>
                        </a:rPr>
                        <a:t>the</a:t>
                      </a:r>
                      <a:r>
                        <a:rPr sz="900" spc="-105"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way.</a:t>
                      </a:r>
                      <a:endParaRPr sz="900" dirty="0">
                        <a:latin typeface="MetaOT-Norm" panose="020B0504030101020102" pitchFamily="34" charset="0"/>
                        <a:cs typeface="Calibri"/>
                      </a:endParaRPr>
                    </a:p>
                  </a:txBody>
                  <a:tcPr marL="0" marR="0" marT="24765" marB="0" anchor="ctr">
                    <a:lnT w="3175" cap="flat" cmpd="sng" algn="ctr">
                      <a:solidFill>
                        <a:srgbClr val="231F20"/>
                      </a:solidFill>
                      <a:prstDash val="solid"/>
                      <a:round/>
                      <a:headEnd type="none" w="med" len="med"/>
                      <a:tailEnd type="none" w="med" len="med"/>
                    </a:lnT>
                  </a:tcPr>
                </a:tc>
                <a:extLst>
                  <a:ext uri="{0D108BD9-81ED-4DB2-BD59-A6C34878D82A}">
                    <a16:rowId xmlns:a16="http://schemas.microsoft.com/office/drawing/2014/main" val="10004"/>
                  </a:ext>
                </a:extLst>
              </a:tr>
              <a:tr h="249134">
                <a:tc gridSpan="2">
                  <a:txBody>
                    <a:bodyPr/>
                    <a:lstStyle/>
                    <a:p>
                      <a:pPr marL="694339" lvl="1" algn="ctr">
                        <a:lnSpc>
                          <a:spcPct val="100000"/>
                        </a:lnSpc>
                        <a:spcBef>
                          <a:spcPts val="185"/>
                        </a:spcBef>
                      </a:pPr>
                      <a:r>
                        <a:rPr sz="900" b="1" spc="30" dirty="0">
                          <a:solidFill>
                            <a:srgbClr val="231F20"/>
                          </a:solidFill>
                          <a:latin typeface="MetaOT-Norm" panose="020B0504030101020102" pitchFamily="34" charset="0"/>
                          <a:cs typeface="Calibri"/>
                        </a:rPr>
                        <a:t>THERE </a:t>
                      </a:r>
                      <a:r>
                        <a:rPr sz="900" b="1" spc="65" dirty="0">
                          <a:solidFill>
                            <a:srgbClr val="231F20"/>
                          </a:solidFill>
                          <a:latin typeface="MetaOT-Norm" panose="020B0504030101020102" pitchFamily="34" charset="0"/>
                          <a:cs typeface="Calibri"/>
                        </a:rPr>
                        <a:t>IS</a:t>
                      </a:r>
                      <a:r>
                        <a:rPr sz="900" b="1" spc="-120" dirty="0">
                          <a:solidFill>
                            <a:srgbClr val="231F20"/>
                          </a:solidFill>
                          <a:latin typeface="MetaOT-Norm" panose="020B0504030101020102" pitchFamily="34" charset="0"/>
                          <a:cs typeface="Calibri"/>
                        </a:rPr>
                        <a:t> </a:t>
                      </a:r>
                      <a:r>
                        <a:rPr sz="900" b="1" spc="-5" dirty="0">
                          <a:solidFill>
                            <a:srgbClr val="231F20"/>
                          </a:solidFill>
                          <a:latin typeface="MetaOT-Norm" panose="020B0504030101020102" pitchFamily="34" charset="0"/>
                          <a:cs typeface="Calibri"/>
                        </a:rPr>
                        <a:t>AN </a:t>
                      </a:r>
                      <a:r>
                        <a:rPr sz="900" b="1" spc="10" dirty="0">
                          <a:solidFill>
                            <a:srgbClr val="231F20"/>
                          </a:solidFill>
                          <a:latin typeface="MetaOT-Norm" panose="020B0504030101020102" pitchFamily="34" charset="0"/>
                          <a:cs typeface="Calibri"/>
                        </a:rPr>
                        <a:t>ADDITIONAL </a:t>
                      </a:r>
                      <a:r>
                        <a:rPr sz="900" b="1" spc="25" dirty="0">
                          <a:solidFill>
                            <a:srgbClr val="231F20"/>
                          </a:solidFill>
                          <a:latin typeface="MetaOT-Norm" panose="020B0504030101020102" pitchFamily="34" charset="0"/>
                          <a:cs typeface="Calibri"/>
                        </a:rPr>
                        <a:t>SECTION </a:t>
                      </a:r>
                      <a:r>
                        <a:rPr sz="900" b="1" spc="10" dirty="0">
                          <a:solidFill>
                            <a:srgbClr val="231F20"/>
                          </a:solidFill>
                          <a:latin typeface="MetaOT-Norm" panose="020B0504030101020102" pitchFamily="34" charset="0"/>
                          <a:cs typeface="Calibri"/>
                        </a:rPr>
                        <a:t>FOR </a:t>
                      </a:r>
                      <a:r>
                        <a:rPr sz="900" b="1" spc="15" dirty="0">
                          <a:solidFill>
                            <a:srgbClr val="231F20"/>
                          </a:solidFill>
                          <a:latin typeface="MetaOT-Norm" panose="020B0504030101020102" pitchFamily="34" charset="0"/>
                          <a:cs typeface="Calibri"/>
                        </a:rPr>
                        <a:t>GOLD </a:t>
                      </a:r>
                      <a:r>
                        <a:rPr sz="900" b="1" dirty="0">
                          <a:solidFill>
                            <a:srgbClr val="231F20"/>
                          </a:solidFill>
                          <a:latin typeface="MetaOT-Norm" panose="020B0504030101020102" pitchFamily="34" charset="0"/>
                          <a:cs typeface="Calibri"/>
                        </a:rPr>
                        <a:t>ONLY</a:t>
                      </a:r>
                      <a:endParaRPr sz="900" b="1" dirty="0">
                        <a:latin typeface="MetaOT-Norm" panose="020B0504030101020102" pitchFamily="34" charset="0"/>
                        <a:cs typeface="Calibri"/>
                      </a:endParaRPr>
                    </a:p>
                  </a:txBody>
                  <a:tcPr marL="0" marR="0" marT="23495" marB="0" anchor="ctr">
                    <a:lnB>
                      <a:noFill/>
                    </a:lnB>
                    <a:solidFill>
                      <a:srgbClr val="EFF7E8"/>
                    </a:solidFill>
                  </a:tcPr>
                </a:tc>
                <a:tc hMerge="1">
                  <a:txBody>
                    <a:bodyPr/>
                    <a:lstStyle/>
                    <a:p>
                      <a:endParaRPr lang="en-AU"/>
                    </a:p>
                  </a:txBody>
                  <a:tcPr/>
                </a:tc>
                <a:extLst>
                  <a:ext uri="{0D108BD9-81ED-4DB2-BD59-A6C34878D82A}">
                    <a16:rowId xmlns:a16="http://schemas.microsoft.com/office/drawing/2014/main" val="10005"/>
                  </a:ext>
                </a:extLst>
              </a:tr>
              <a:tr h="351029">
                <a:tc>
                  <a:txBody>
                    <a:bodyPr/>
                    <a:lstStyle/>
                    <a:p>
                      <a:pPr marL="694974" lvl="1">
                        <a:lnSpc>
                          <a:spcPct val="100000"/>
                        </a:lnSpc>
                        <a:spcBef>
                          <a:spcPts val="175"/>
                        </a:spcBef>
                      </a:pPr>
                      <a:r>
                        <a:rPr lang="en-AU" sz="1000" b="1" spc="20" dirty="0" smtClean="0">
                          <a:solidFill>
                            <a:srgbClr val="231F20"/>
                          </a:solidFill>
                          <a:latin typeface="MetaOT-Norm" panose="020B0504030101020102" pitchFamily="34" charset="0"/>
                          <a:cs typeface="Calibri"/>
                        </a:rPr>
                        <a:t>Gold </a:t>
                      </a:r>
                      <a:r>
                        <a:rPr sz="1000" b="1" spc="20" dirty="0" smtClean="0">
                          <a:solidFill>
                            <a:srgbClr val="231F20"/>
                          </a:solidFill>
                          <a:latin typeface="MetaOT-Norm" panose="020B0504030101020102" pitchFamily="34" charset="0"/>
                          <a:cs typeface="Calibri"/>
                        </a:rPr>
                        <a:t>Residential</a:t>
                      </a:r>
                      <a:r>
                        <a:rPr sz="1000" b="1" spc="-70" dirty="0" smtClean="0">
                          <a:solidFill>
                            <a:srgbClr val="231F20"/>
                          </a:solidFill>
                          <a:latin typeface="MetaOT-Norm" panose="020B0504030101020102" pitchFamily="34" charset="0"/>
                          <a:cs typeface="Calibri"/>
                        </a:rPr>
                        <a:t> </a:t>
                      </a:r>
                      <a:r>
                        <a:rPr sz="1000" b="1" spc="5" dirty="0">
                          <a:solidFill>
                            <a:srgbClr val="231F20"/>
                          </a:solidFill>
                          <a:latin typeface="MetaOT-Norm" panose="020B0504030101020102" pitchFamily="34" charset="0"/>
                          <a:cs typeface="Calibri"/>
                        </a:rPr>
                        <a:t>Project</a:t>
                      </a:r>
                      <a:endParaRPr sz="1000" dirty="0">
                        <a:latin typeface="MetaOT-Norm" panose="020B0504030101020102" pitchFamily="34" charset="0"/>
                        <a:cs typeface="Calibri"/>
                      </a:endParaRPr>
                    </a:p>
                  </a:txBody>
                  <a:tcPr marL="0" marR="0" marT="22225" marB="0" anchor="ctr">
                    <a:lnL>
                      <a:noFill/>
                    </a:lnL>
                    <a:lnR w="12700" cap="flat" cmpd="sng" algn="ctr">
                      <a:noFill/>
                      <a:prstDash val="solid"/>
                      <a:round/>
                      <a:headEnd type="none" w="med" len="med"/>
                      <a:tailEnd type="none" w="med" len="med"/>
                    </a:lnR>
                    <a:lnT>
                      <a:noFill/>
                    </a:lnT>
                    <a:lnB w="3175">
                      <a:noFill/>
                      <a:prstDash val="solid"/>
                    </a:lnB>
                    <a:lnTlToBr w="12700" cmpd="sng">
                      <a:noFill/>
                      <a:prstDash val="solid"/>
                    </a:lnTlToBr>
                    <a:lnBlToTr w="12700" cmpd="sng">
                      <a:noFill/>
                      <a:prstDash val="solid"/>
                    </a:lnBlToTr>
                  </a:tcPr>
                </a:tc>
                <a:tc>
                  <a:txBody>
                    <a:bodyPr/>
                    <a:lstStyle/>
                    <a:p>
                      <a:pPr marL="226060">
                        <a:lnSpc>
                          <a:spcPct val="100000"/>
                        </a:lnSpc>
                        <a:spcBef>
                          <a:spcPts val="204"/>
                        </a:spcBef>
                      </a:pPr>
                      <a:r>
                        <a:rPr sz="900" spc="15" dirty="0">
                          <a:solidFill>
                            <a:srgbClr val="231F20"/>
                          </a:solidFill>
                          <a:latin typeface="MetaOT-Norm" panose="020B0504030101020102" pitchFamily="34" charset="0"/>
                          <a:cs typeface="Calibri"/>
                        </a:rPr>
                        <a:t>Broadening horizons and </a:t>
                      </a:r>
                      <a:r>
                        <a:rPr sz="900" spc="20" dirty="0">
                          <a:solidFill>
                            <a:srgbClr val="231F20"/>
                          </a:solidFill>
                          <a:latin typeface="MetaOT-Norm" panose="020B0504030101020102" pitchFamily="34" charset="0"/>
                          <a:cs typeface="Calibri"/>
                        </a:rPr>
                        <a:t>challenging </a:t>
                      </a:r>
                      <a:r>
                        <a:rPr sz="900" spc="15" dirty="0">
                          <a:solidFill>
                            <a:srgbClr val="231F20"/>
                          </a:solidFill>
                          <a:latin typeface="MetaOT-Norm" panose="020B0504030101020102" pitchFamily="34" charset="0"/>
                          <a:cs typeface="Calibri"/>
                        </a:rPr>
                        <a:t>views </a:t>
                      </a:r>
                      <a:r>
                        <a:rPr sz="900" dirty="0">
                          <a:solidFill>
                            <a:srgbClr val="231F20"/>
                          </a:solidFill>
                          <a:latin typeface="MetaOT-Norm" panose="020B0504030101020102" pitchFamily="34" charset="0"/>
                          <a:cs typeface="Calibri"/>
                        </a:rPr>
                        <a:t>of </a:t>
                      </a:r>
                      <a:r>
                        <a:rPr sz="900" spc="5" dirty="0">
                          <a:solidFill>
                            <a:srgbClr val="231F20"/>
                          </a:solidFill>
                          <a:latin typeface="MetaOT-Norm" panose="020B0504030101020102" pitchFamily="34" charset="0"/>
                          <a:cs typeface="Calibri"/>
                        </a:rPr>
                        <a:t>the world - </a:t>
                      </a:r>
                      <a:r>
                        <a:rPr sz="900" spc="15" dirty="0">
                          <a:solidFill>
                            <a:srgbClr val="231F20"/>
                          </a:solidFill>
                          <a:latin typeface="MetaOT-Norm" panose="020B0504030101020102" pitchFamily="34" charset="0"/>
                          <a:cs typeface="Calibri"/>
                        </a:rPr>
                        <a:t>in Australia </a:t>
                      </a:r>
                      <a:r>
                        <a:rPr sz="900" spc="-5" dirty="0">
                          <a:solidFill>
                            <a:srgbClr val="231F20"/>
                          </a:solidFill>
                          <a:latin typeface="MetaOT-Norm" panose="020B0504030101020102" pitchFamily="34" charset="0"/>
                          <a:cs typeface="Calibri"/>
                        </a:rPr>
                        <a:t>or </a:t>
                      </a:r>
                      <a:r>
                        <a:rPr sz="900" spc="5" dirty="0">
                          <a:solidFill>
                            <a:srgbClr val="231F20"/>
                          </a:solidFill>
                          <a:latin typeface="MetaOT-Norm" panose="020B0504030101020102" pitchFamily="34" charset="0"/>
                          <a:cs typeface="Calibri"/>
                        </a:rPr>
                        <a:t>anywhere around the</a:t>
                      </a:r>
                      <a:r>
                        <a:rPr sz="900" spc="-120" dirty="0">
                          <a:solidFill>
                            <a:srgbClr val="231F20"/>
                          </a:solidFill>
                          <a:latin typeface="MetaOT-Norm" panose="020B0504030101020102" pitchFamily="34" charset="0"/>
                          <a:cs typeface="Calibri"/>
                        </a:rPr>
                        <a:t> </a:t>
                      </a:r>
                      <a:r>
                        <a:rPr sz="900" spc="20" dirty="0">
                          <a:solidFill>
                            <a:srgbClr val="231F20"/>
                          </a:solidFill>
                          <a:latin typeface="MetaOT-Norm" panose="020B0504030101020102" pitchFamily="34" charset="0"/>
                          <a:cs typeface="Calibri"/>
                        </a:rPr>
                        <a:t>globe</a:t>
                      </a:r>
                      <a:endParaRPr sz="900" dirty="0">
                        <a:latin typeface="MetaOT-Norm" panose="020B0504030101020102" pitchFamily="34" charset="0"/>
                        <a:cs typeface="Calibri"/>
                      </a:endParaRPr>
                    </a:p>
                  </a:txBody>
                  <a:tcPr marL="0" marR="0" marT="26034"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graphicFrame>
        <p:nvGraphicFramePr>
          <p:cNvPr id="8" name="object 26"/>
          <p:cNvGraphicFramePr>
            <a:graphicFrameLocks noGrp="1"/>
          </p:cNvGraphicFramePr>
          <p:nvPr>
            <p:extLst>
              <p:ext uri="{D42A27DB-BD31-4B8C-83A1-F6EECF244321}">
                <p14:modId xmlns:p14="http://schemas.microsoft.com/office/powerpoint/2010/main" val="2219446945"/>
              </p:ext>
            </p:extLst>
          </p:nvPr>
        </p:nvGraphicFramePr>
        <p:xfrm>
          <a:off x="264180" y="6089650"/>
          <a:ext cx="7054000" cy="3535808"/>
        </p:xfrm>
        <a:graphic>
          <a:graphicData uri="http://schemas.openxmlformats.org/drawingml/2006/table">
            <a:tbl>
              <a:tblPr firstRow="1" bandRow="1">
                <a:tableStyleId>{2D5ABB26-0587-4C30-8999-92F81FD0307C}</a:tableStyleId>
              </a:tblPr>
              <a:tblGrid>
                <a:gridCol w="1828800">
                  <a:extLst>
                    <a:ext uri="{9D8B030D-6E8A-4147-A177-3AD203B41FA5}">
                      <a16:colId xmlns:a16="http://schemas.microsoft.com/office/drawing/2014/main" val="20000"/>
                    </a:ext>
                  </a:extLst>
                </a:gridCol>
                <a:gridCol w="1698201">
                  <a:extLst>
                    <a:ext uri="{9D8B030D-6E8A-4147-A177-3AD203B41FA5}">
                      <a16:colId xmlns:a16="http://schemas.microsoft.com/office/drawing/2014/main" val="20001"/>
                    </a:ext>
                  </a:extLst>
                </a:gridCol>
                <a:gridCol w="1763502">
                  <a:extLst>
                    <a:ext uri="{9D8B030D-6E8A-4147-A177-3AD203B41FA5}">
                      <a16:colId xmlns:a16="http://schemas.microsoft.com/office/drawing/2014/main" val="20002"/>
                    </a:ext>
                  </a:extLst>
                </a:gridCol>
                <a:gridCol w="1763497">
                  <a:extLst>
                    <a:ext uri="{9D8B030D-6E8A-4147-A177-3AD203B41FA5}">
                      <a16:colId xmlns:a16="http://schemas.microsoft.com/office/drawing/2014/main" val="20003"/>
                    </a:ext>
                  </a:extLst>
                </a:gridCol>
              </a:tblGrid>
              <a:tr h="237930">
                <a:tc>
                  <a:txBody>
                    <a:bodyPr/>
                    <a:lstStyle/>
                    <a:p>
                      <a:endParaRPr sz="900" b="1" dirty="0">
                        <a:latin typeface="MetaOT-Norm" panose="020B0504030101020102" pitchFamily="34" charset="0"/>
                        <a:cs typeface="Calibri"/>
                      </a:endParaRPr>
                    </a:p>
                  </a:txBody>
                  <a:tcPr marL="0" marR="0" marT="0" marB="0">
                    <a:lnB w="3175">
                      <a:solidFill>
                        <a:srgbClr val="231F20"/>
                      </a:solidFill>
                      <a:prstDash val="solid"/>
                    </a:lnB>
                  </a:tcPr>
                </a:tc>
                <a:tc>
                  <a:txBody>
                    <a:bodyPr/>
                    <a:lstStyle/>
                    <a:p>
                      <a:pPr algn="ctr">
                        <a:lnSpc>
                          <a:spcPct val="100000"/>
                        </a:lnSpc>
                        <a:spcBef>
                          <a:spcPts val="175"/>
                        </a:spcBef>
                      </a:pPr>
                      <a:r>
                        <a:rPr sz="1100" b="1" spc="20" dirty="0">
                          <a:solidFill>
                            <a:srgbClr val="FFFFFF"/>
                          </a:solidFill>
                          <a:latin typeface="MetaOT-Norm" panose="020B0504030101020102" pitchFamily="34" charset="0"/>
                          <a:cs typeface="Calibri"/>
                        </a:rPr>
                        <a:t>BRONZE</a:t>
                      </a:r>
                      <a:endParaRPr sz="1100" dirty="0">
                        <a:latin typeface="MetaOT-Norm" panose="020B0504030101020102" pitchFamily="34" charset="0"/>
                        <a:cs typeface="Calibri"/>
                      </a:endParaRPr>
                    </a:p>
                  </a:txBody>
                  <a:tcPr marL="0" marR="0" marT="22225" marB="0" anchor="ctr">
                    <a:lnB w="3175">
                      <a:solidFill>
                        <a:srgbClr val="ECE2C7"/>
                      </a:solidFill>
                      <a:prstDash val="solid"/>
                    </a:lnB>
                    <a:solidFill>
                      <a:srgbClr val="9E5111"/>
                    </a:solidFill>
                  </a:tcPr>
                </a:tc>
                <a:tc>
                  <a:txBody>
                    <a:bodyPr/>
                    <a:lstStyle/>
                    <a:p>
                      <a:pPr algn="ctr">
                        <a:lnSpc>
                          <a:spcPct val="100000"/>
                        </a:lnSpc>
                        <a:spcBef>
                          <a:spcPts val="175"/>
                        </a:spcBef>
                      </a:pPr>
                      <a:r>
                        <a:rPr sz="1100" b="1" spc="35" dirty="0">
                          <a:solidFill>
                            <a:srgbClr val="FFFFFF"/>
                          </a:solidFill>
                          <a:latin typeface="MetaOT-Norm" panose="020B0504030101020102" pitchFamily="34" charset="0"/>
                          <a:cs typeface="Calibri"/>
                        </a:rPr>
                        <a:t>SILVER</a:t>
                      </a:r>
                      <a:endParaRPr sz="1100" dirty="0">
                        <a:latin typeface="MetaOT-Norm" panose="020B0504030101020102" pitchFamily="34" charset="0"/>
                        <a:cs typeface="Calibri"/>
                      </a:endParaRPr>
                    </a:p>
                  </a:txBody>
                  <a:tcPr marL="0" marR="0" marT="22225" marB="0" anchor="ctr">
                    <a:lnB w="3175">
                      <a:solidFill>
                        <a:srgbClr val="ECE2C7"/>
                      </a:solidFill>
                      <a:prstDash val="solid"/>
                    </a:lnB>
                    <a:solidFill>
                      <a:srgbClr val="7E929F"/>
                    </a:solidFill>
                  </a:tcPr>
                </a:tc>
                <a:tc>
                  <a:txBody>
                    <a:bodyPr/>
                    <a:lstStyle/>
                    <a:p>
                      <a:pPr algn="ctr">
                        <a:lnSpc>
                          <a:spcPct val="100000"/>
                        </a:lnSpc>
                        <a:spcBef>
                          <a:spcPts val="175"/>
                        </a:spcBef>
                      </a:pPr>
                      <a:r>
                        <a:rPr sz="1100" b="1" spc="15" dirty="0">
                          <a:solidFill>
                            <a:srgbClr val="FFFFFF"/>
                          </a:solidFill>
                          <a:latin typeface="MetaOT-Norm" panose="020B0504030101020102" pitchFamily="34" charset="0"/>
                          <a:cs typeface="Calibri"/>
                        </a:rPr>
                        <a:t>GOLD</a:t>
                      </a:r>
                      <a:endParaRPr sz="1100" dirty="0">
                        <a:latin typeface="MetaOT-Norm" panose="020B0504030101020102" pitchFamily="34" charset="0"/>
                        <a:cs typeface="Calibri"/>
                      </a:endParaRPr>
                    </a:p>
                  </a:txBody>
                  <a:tcPr marL="0" marR="0" marT="22225" marB="0" anchor="ctr">
                    <a:solidFill>
                      <a:srgbClr val="AD861F"/>
                    </a:solidFill>
                  </a:tcPr>
                </a:tc>
                <a:extLst>
                  <a:ext uri="{0D108BD9-81ED-4DB2-BD59-A6C34878D82A}">
                    <a16:rowId xmlns:a16="http://schemas.microsoft.com/office/drawing/2014/main" val="10000"/>
                  </a:ext>
                </a:extLst>
              </a:tr>
              <a:tr h="226134">
                <a:tc>
                  <a:txBody>
                    <a:bodyPr/>
                    <a:lstStyle/>
                    <a:p>
                      <a:pPr marL="50800">
                        <a:lnSpc>
                          <a:spcPct val="100000"/>
                        </a:lnSpc>
                        <a:spcBef>
                          <a:spcPts val="195"/>
                        </a:spcBef>
                      </a:pPr>
                      <a:r>
                        <a:rPr sz="900" b="1" spc="40" dirty="0" smtClean="0">
                          <a:solidFill>
                            <a:srgbClr val="231F20"/>
                          </a:solidFill>
                          <a:latin typeface="MetaOT-Norm" panose="020B0504030101020102" pitchFamily="34" charset="0"/>
                          <a:cs typeface="Calibri"/>
                        </a:rPr>
                        <a:t>Skill</a:t>
                      </a:r>
                      <a:r>
                        <a:rPr lang="en-AU" sz="900" b="1" spc="40" dirty="0" smtClean="0">
                          <a:solidFill>
                            <a:srgbClr val="231F20"/>
                          </a:solidFill>
                          <a:latin typeface="MetaOT-Norm" panose="020B0504030101020102" pitchFamily="34" charset="0"/>
                          <a:cs typeface="Calibri"/>
                        </a:rPr>
                        <a:t>s</a:t>
                      </a:r>
                      <a:endParaRPr sz="900" b="1" dirty="0">
                        <a:latin typeface="MetaOT-Norm" panose="020B0504030101020102" pitchFamily="34" charset="0"/>
                        <a:cs typeface="Calibri"/>
                      </a:endParaRPr>
                    </a:p>
                  </a:txBody>
                  <a:tcPr marL="0" marR="0" marT="24765" marB="0">
                    <a:lnT w="3175">
                      <a:solidFill>
                        <a:srgbClr val="231F20"/>
                      </a:solidFill>
                      <a:prstDash val="solid"/>
                    </a:lnT>
                    <a:lnB w="6350">
                      <a:solidFill>
                        <a:srgbClr val="231F20"/>
                      </a:solidFill>
                      <a:prstDash val="solid"/>
                    </a:lnB>
                  </a:tcPr>
                </a:tc>
                <a:tc>
                  <a:txBody>
                    <a:bodyPr/>
                    <a:lstStyle/>
                    <a:p>
                      <a:pPr algn="ctr">
                        <a:lnSpc>
                          <a:spcPct val="100000"/>
                        </a:lnSpc>
                        <a:spcBef>
                          <a:spcPts val="195"/>
                        </a:spcBef>
                      </a:pPr>
                      <a:r>
                        <a:rPr sz="900" spc="15" dirty="0">
                          <a:solidFill>
                            <a:srgbClr val="231F20"/>
                          </a:solidFill>
                          <a:latin typeface="MetaOT-Norm" panose="020B0504030101020102" pitchFamily="34" charset="0"/>
                          <a:cs typeface="Calibri"/>
                        </a:rPr>
                        <a:t>3</a:t>
                      </a:r>
                      <a:r>
                        <a:rPr sz="900" spc="-70"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dirty="0">
                        <a:latin typeface="MetaOT-Norm" panose="020B0504030101020102" pitchFamily="34" charset="0"/>
                        <a:cs typeface="Calibri"/>
                      </a:endParaRPr>
                    </a:p>
                  </a:txBody>
                  <a:tcPr marL="0" marR="0" marT="24765" marB="0" anchor="ctr">
                    <a:lnT w="3175">
                      <a:solidFill>
                        <a:srgbClr val="ECE2C7"/>
                      </a:solidFill>
                      <a:prstDash val="solid"/>
                    </a:lnT>
                    <a:lnB w="6350">
                      <a:solidFill>
                        <a:srgbClr val="FFFFFF"/>
                      </a:solidFill>
                      <a:prstDash val="solid"/>
                    </a:lnB>
                    <a:solidFill>
                      <a:srgbClr val="E9D1BB"/>
                    </a:solidFill>
                  </a:tcPr>
                </a:tc>
                <a:tc>
                  <a:txBody>
                    <a:bodyPr/>
                    <a:lstStyle/>
                    <a:p>
                      <a:pPr algn="ctr">
                        <a:lnSpc>
                          <a:spcPct val="100000"/>
                        </a:lnSpc>
                        <a:spcBef>
                          <a:spcPts val="195"/>
                        </a:spcBef>
                      </a:pPr>
                      <a:r>
                        <a:rPr sz="900" spc="30" dirty="0">
                          <a:solidFill>
                            <a:srgbClr val="231F20"/>
                          </a:solidFill>
                          <a:latin typeface="MetaOT-Norm" panose="020B0504030101020102" pitchFamily="34" charset="0"/>
                          <a:cs typeface="Calibri"/>
                        </a:rPr>
                        <a:t>6</a:t>
                      </a:r>
                      <a:r>
                        <a:rPr sz="900" spc="-75"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dirty="0">
                        <a:latin typeface="MetaOT-Norm" panose="020B0504030101020102" pitchFamily="34" charset="0"/>
                        <a:cs typeface="Calibri"/>
                      </a:endParaRPr>
                    </a:p>
                  </a:txBody>
                  <a:tcPr marL="0" marR="0" marT="24765" marB="0" anchor="ctr">
                    <a:lnT w="3175">
                      <a:solidFill>
                        <a:srgbClr val="ECE2C7"/>
                      </a:solidFill>
                      <a:prstDash val="solid"/>
                    </a:lnT>
                    <a:lnB w="6350">
                      <a:solidFill>
                        <a:srgbClr val="FFFFFF"/>
                      </a:solidFill>
                      <a:prstDash val="solid"/>
                    </a:lnB>
                    <a:solidFill>
                      <a:srgbClr val="DFE4E9"/>
                    </a:solidFill>
                  </a:tcPr>
                </a:tc>
                <a:tc>
                  <a:txBody>
                    <a:bodyPr/>
                    <a:lstStyle/>
                    <a:p>
                      <a:pPr algn="ctr">
                        <a:lnSpc>
                          <a:spcPct val="100000"/>
                        </a:lnSpc>
                        <a:spcBef>
                          <a:spcPts val="204"/>
                        </a:spcBef>
                      </a:pPr>
                      <a:r>
                        <a:rPr sz="900" spc="-35" dirty="0">
                          <a:solidFill>
                            <a:srgbClr val="231F20"/>
                          </a:solidFill>
                          <a:latin typeface="MetaOT-Norm" panose="020B0504030101020102" pitchFamily="34" charset="0"/>
                          <a:cs typeface="Calibri"/>
                        </a:rPr>
                        <a:t>12</a:t>
                      </a:r>
                      <a:r>
                        <a:rPr sz="900" spc="-70"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txBody>
                  <a:tcPr marL="0" marR="0" marT="26034" marB="0" anchor="ctr">
                    <a:lnB w="6350">
                      <a:solidFill>
                        <a:srgbClr val="FFFFFF"/>
                      </a:solidFill>
                      <a:prstDash val="solid"/>
                    </a:lnB>
                    <a:solidFill>
                      <a:srgbClr val="ECE2C7"/>
                    </a:solidFill>
                  </a:tcPr>
                </a:tc>
                <a:extLst>
                  <a:ext uri="{0D108BD9-81ED-4DB2-BD59-A6C34878D82A}">
                    <a16:rowId xmlns:a16="http://schemas.microsoft.com/office/drawing/2014/main" val="10001"/>
                  </a:ext>
                </a:extLst>
              </a:tr>
              <a:tr h="246199">
                <a:tc>
                  <a:txBody>
                    <a:bodyPr/>
                    <a:lstStyle/>
                    <a:p>
                      <a:pPr marL="50800">
                        <a:lnSpc>
                          <a:spcPct val="100000"/>
                        </a:lnSpc>
                        <a:spcBef>
                          <a:spcPts val="180"/>
                        </a:spcBef>
                      </a:pPr>
                      <a:r>
                        <a:rPr lang="en-AU" sz="900" b="1" spc="20" dirty="0" smtClean="0">
                          <a:solidFill>
                            <a:srgbClr val="231F20"/>
                          </a:solidFill>
                          <a:latin typeface="MetaOT-Norm" panose="020B0504030101020102" pitchFamily="34" charset="0"/>
                          <a:cs typeface="Calibri"/>
                        </a:rPr>
                        <a:t>Voluntary </a:t>
                      </a:r>
                      <a:r>
                        <a:rPr sz="900" b="1" spc="20" dirty="0" smtClean="0">
                          <a:solidFill>
                            <a:srgbClr val="231F20"/>
                          </a:solidFill>
                          <a:latin typeface="MetaOT-Norm" panose="020B0504030101020102" pitchFamily="34" charset="0"/>
                          <a:cs typeface="Calibri"/>
                        </a:rPr>
                        <a:t>Service</a:t>
                      </a:r>
                      <a:endParaRPr sz="900" b="1" dirty="0">
                        <a:latin typeface="MetaOT-Norm" panose="020B0504030101020102" pitchFamily="34" charset="0"/>
                        <a:cs typeface="Calibri"/>
                      </a:endParaRPr>
                    </a:p>
                  </a:txBody>
                  <a:tcPr marL="0" marR="0" marT="22860" marB="0">
                    <a:lnT w="6350">
                      <a:solidFill>
                        <a:srgbClr val="231F20"/>
                      </a:solidFill>
                      <a:prstDash val="solid"/>
                    </a:lnT>
                    <a:lnB w="6350">
                      <a:solidFill>
                        <a:srgbClr val="231F20"/>
                      </a:solidFill>
                      <a:prstDash val="solid"/>
                    </a:lnB>
                  </a:tcPr>
                </a:tc>
                <a:tc>
                  <a:txBody>
                    <a:bodyPr/>
                    <a:lstStyle/>
                    <a:p>
                      <a:pPr algn="ctr">
                        <a:lnSpc>
                          <a:spcPct val="100000"/>
                        </a:lnSpc>
                        <a:spcBef>
                          <a:spcPts val="180"/>
                        </a:spcBef>
                      </a:pPr>
                      <a:r>
                        <a:rPr sz="900" spc="15" dirty="0">
                          <a:solidFill>
                            <a:srgbClr val="231F20"/>
                          </a:solidFill>
                          <a:latin typeface="MetaOT-Norm" panose="020B0504030101020102" pitchFamily="34" charset="0"/>
                          <a:cs typeface="Calibri"/>
                        </a:rPr>
                        <a:t>3</a:t>
                      </a:r>
                      <a:r>
                        <a:rPr sz="900" spc="-70"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9D1BB"/>
                    </a:solidFill>
                  </a:tcPr>
                </a:tc>
                <a:tc>
                  <a:txBody>
                    <a:bodyPr/>
                    <a:lstStyle/>
                    <a:p>
                      <a:pPr algn="ctr">
                        <a:lnSpc>
                          <a:spcPct val="100000"/>
                        </a:lnSpc>
                        <a:spcBef>
                          <a:spcPts val="180"/>
                        </a:spcBef>
                      </a:pPr>
                      <a:r>
                        <a:rPr sz="900" spc="30" dirty="0">
                          <a:solidFill>
                            <a:srgbClr val="231F20"/>
                          </a:solidFill>
                          <a:latin typeface="MetaOT-Norm" panose="020B0504030101020102" pitchFamily="34" charset="0"/>
                          <a:cs typeface="Calibri"/>
                        </a:rPr>
                        <a:t>6</a:t>
                      </a:r>
                      <a:r>
                        <a:rPr sz="900" spc="-75"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dirty="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DFE4E9"/>
                    </a:solidFill>
                  </a:tcPr>
                </a:tc>
                <a:tc>
                  <a:txBody>
                    <a:bodyPr/>
                    <a:lstStyle/>
                    <a:p>
                      <a:pPr algn="ctr">
                        <a:lnSpc>
                          <a:spcPct val="100000"/>
                        </a:lnSpc>
                        <a:spcBef>
                          <a:spcPts val="180"/>
                        </a:spcBef>
                      </a:pPr>
                      <a:r>
                        <a:rPr sz="900" spc="-35" dirty="0">
                          <a:solidFill>
                            <a:srgbClr val="231F20"/>
                          </a:solidFill>
                          <a:latin typeface="MetaOT-Norm" panose="020B0504030101020102" pitchFamily="34" charset="0"/>
                          <a:cs typeface="Calibri"/>
                        </a:rPr>
                        <a:t>12</a:t>
                      </a:r>
                      <a:r>
                        <a:rPr sz="900" spc="-70"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2"/>
                  </a:ext>
                </a:extLst>
              </a:tr>
              <a:tr h="226134">
                <a:tc>
                  <a:txBody>
                    <a:bodyPr/>
                    <a:lstStyle/>
                    <a:p>
                      <a:pPr marL="50800">
                        <a:lnSpc>
                          <a:spcPct val="100000"/>
                        </a:lnSpc>
                        <a:spcBef>
                          <a:spcPts val="180"/>
                        </a:spcBef>
                      </a:pPr>
                      <a:r>
                        <a:rPr sz="900" b="1" spc="25" dirty="0">
                          <a:solidFill>
                            <a:srgbClr val="231F20"/>
                          </a:solidFill>
                          <a:latin typeface="MetaOT-Norm" panose="020B0504030101020102" pitchFamily="34" charset="0"/>
                          <a:cs typeface="Calibri"/>
                        </a:rPr>
                        <a:t>Physical</a:t>
                      </a:r>
                      <a:r>
                        <a:rPr sz="900" b="1" spc="-50" dirty="0">
                          <a:solidFill>
                            <a:srgbClr val="231F20"/>
                          </a:solidFill>
                          <a:latin typeface="MetaOT-Norm" panose="020B0504030101020102" pitchFamily="34" charset="0"/>
                          <a:cs typeface="Calibri"/>
                        </a:rPr>
                        <a:t> </a:t>
                      </a:r>
                      <a:r>
                        <a:rPr sz="900" b="1" spc="5" dirty="0">
                          <a:solidFill>
                            <a:srgbClr val="231F20"/>
                          </a:solidFill>
                          <a:latin typeface="MetaOT-Norm" panose="020B0504030101020102" pitchFamily="34" charset="0"/>
                          <a:cs typeface="Calibri"/>
                        </a:rPr>
                        <a:t>Recreation</a:t>
                      </a:r>
                      <a:endParaRPr sz="900" b="1" dirty="0">
                        <a:latin typeface="MetaOT-Norm" panose="020B0504030101020102" pitchFamily="34" charset="0"/>
                        <a:cs typeface="Calibri"/>
                      </a:endParaRPr>
                    </a:p>
                  </a:txBody>
                  <a:tcPr marL="0" marR="0" marT="22860" marB="0">
                    <a:lnT w="6350">
                      <a:solidFill>
                        <a:srgbClr val="231F20"/>
                      </a:solidFill>
                      <a:prstDash val="solid"/>
                    </a:lnT>
                    <a:lnB w="6350">
                      <a:solidFill>
                        <a:srgbClr val="231F20"/>
                      </a:solidFill>
                      <a:prstDash val="solid"/>
                    </a:lnB>
                  </a:tcPr>
                </a:tc>
                <a:tc>
                  <a:txBody>
                    <a:bodyPr/>
                    <a:lstStyle/>
                    <a:p>
                      <a:pPr algn="ctr">
                        <a:lnSpc>
                          <a:spcPct val="100000"/>
                        </a:lnSpc>
                        <a:spcBef>
                          <a:spcPts val="180"/>
                        </a:spcBef>
                      </a:pPr>
                      <a:r>
                        <a:rPr sz="900" spc="15" dirty="0">
                          <a:solidFill>
                            <a:srgbClr val="231F20"/>
                          </a:solidFill>
                          <a:latin typeface="MetaOT-Norm" panose="020B0504030101020102" pitchFamily="34" charset="0"/>
                          <a:cs typeface="Calibri"/>
                        </a:rPr>
                        <a:t>3</a:t>
                      </a:r>
                      <a:r>
                        <a:rPr sz="900" spc="-70"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9D1BB"/>
                    </a:solidFill>
                  </a:tcPr>
                </a:tc>
                <a:tc>
                  <a:txBody>
                    <a:bodyPr/>
                    <a:lstStyle/>
                    <a:p>
                      <a:pPr algn="ctr">
                        <a:lnSpc>
                          <a:spcPct val="100000"/>
                        </a:lnSpc>
                        <a:spcBef>
                          <a:spcPts val="180"/>
                        </a:spcBef>
                      </a:pPr>
                      <a:r>
                        <a:rPr sz="900" spc="30" dirty="0">
                          <a:solidFill>
                            <a:srgbClr val="231F20"/>
                          </a:solidFill>
                          <a:latin typeface="MetaOT-Norm" panose="020B0504030101020102" pitchFamily="34" charset="0"/>
                          <a:cs typeface="Calibri"/>
                        </a:rPr>
                        <a:t>6</a:t>
                      </a:r>
                      <a:r>
                        <a:rPr sz="900" spc="-75"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dirty="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DFE4E9"/>
                    </a:solidFill>
                  </a:tcPr>
                </a:tc>
                <a:tc>
                  <a:txBody>
                    <a:bodyPr/>
                    <a:lstStyle/>
                    <a:p>
                      <a:pPr algn="ctr">
                        <a:lnSpc>
                          <a:spcPct val="100000"/>
                        </a:lnSpc>
                        <a:spcBef>
                          <a:spcPts val="180"/>
                        </a:spcBef>
                      </a:pPr>
                      <a:r>
                        <a:rPr sz="900" spc="-35" dirty="0">
                          <a:solidFill>
                            <a:srgbClr val="231F20"/>
                          </a:solidFill>
                          <a:latin typeface="MetaOT-Norm" panose="020B0504030101020102" pitchFamily="34" charset="0"/>
                          <a:cs typeface="Calibri"/>
                        </a:rPr>
                        <a:t>12</a:t>
                      </a:r>
                      <a:r>
                        <a:rPr sz="900" spc="-70" dirty="0">
                          <a:solidFill>
                            <a:srgbClr val="231F20"/>
                          </a:solidFill>
                          <a:latin typeface="MetaOT-Norm" panose="020B0504030101020102" pitchFamily="34" charset="0"/>
                          <a:cs typeface="Calibri"/>
                        </a:rPr>
                        <a:t> </a:t>
                      </a:r>
                      <a:r>
                        <a:rPr sz="90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3"/>
                  </a:ext>
                </a:extLst>
              </a:tr>
              <a:tr h="873815">
                <a:tc>
                  <a:txBody>
                    <a:bodyPr/>
                    <a:lstStyle/>
                    <a:p>
                      <a:pPr marL="50800">
                        <a:lnSpc>
                          <a:spcPct val="100000"/>
                        </a:lnSpc>
                        <a:spcBef>
                          <a:spcPts val="180"/>
                        </a:spcBef>
                      </a:pPr>
                      <a:r>
                        <a:rPr sz="900" b="1" spc="30" dirty="0">
                          <a:solidFill>
                            <a:srgbClr val="231F20"/>
                          </a:solidFill>
                          <a:latin typeface="MetaOT-Norm" panose="020B0504030101020102" pitchFamily="34" charset="0"/>
                          <a:cs typeface="Calibri"/>
                        </a:rPr>
                        <a:t>Plus </a:t>
                      </a:r>
                      <a:r>
                        <a:rPr sz="900" b="1" spc="-5" dirty="0">
                          <a:solidFill>
                            <a:srgbClr val="231F20"/>
                          </a:solidFill>
                          <a:latin typeface="MetaOT-Norm" panose="020B0504030101020102" pitchFamily="34" charset="0"/>
                          <a:cs typeface="Calibri"/>
                        </a:rPr>
                        <a:t>for </a:t>
                      </a:r>
                      <a:r>
                        <a:rPr sz="900" b="1" spc="5" dirty="0">
                          <a:solidFill>
                            <a:srgbClr val="231F20"/>
                          </a:solidFill>
                          <a:latin typeface="MetaOT-Norm" panose="020B0504030101020102" pitchFamily="34" charset="0"/>
                          <a:cs typeface="Calibri"/>
                        </a:rPr>
                        <a:t>the </a:t>
                      </a:r>
                      <a:r>
                        <a:rPr sz="900" b="1" spc="-5" dirty="0">
                          <a:solidFill>
                            <a:srgbClr val="231F20"/>
                          </a:solidFill>
                          <a:latin typeface="MetaOT-Norm" panose="020B0504030101020102" pitchFamily="34" charset="0"/>
                          <a:cs typeface="Calibri"/>
                        </a:rPr>
                        <a:t>Major</a:t>
                      </a:r>
                      <a:r>
                        <a:rPr sz="900" b="1" spc="-100" dirty="0">
                          <a:solidFill>
                            <a:srgbClr val="231F20"/>
                          </a:solidFill>
                          <a:latin typeface="MetaOT-Norm" panose="020B0504030101020102" pitchFamily="34" charset="0"/>
                          <a:cs typeface="Calibri"/>
                        </a:rPr>
                        <a:t> </a:t>
                      </a:r>
                      <a:r>
                        <a:rPr sz="900" b="1" spc="20" dirty="0">
                          <a:solidFill>
                            <a:srgbClr val="231F20"/>
                          </a:solidFill>
                          <a:latin typeface="MetaOT-Norm" panose="020B0504030101020102" pitchFamily="34" charset="0"/>
                          <a:cs typeface="Calibri"/>
                        </a:rPr>
                        <a:t>Section</a:t>
                      </a:r>
                      <a:endParaRPr sz="900" b="1" dirty="0">
                        <a:latin typeface="MetaOT-Norm" panose="020B0504030101020102" pitchFamily="34" charset="0"/>
                        <a:cs typeface="Calibri"/>
                      </a:endParaRPr>
                    </a:p>
                  </a:txBody>
                  <a:tcPr marL="0" marR="0" marT="22860" marB="0">
                    <a:lnT w="6350">
                      <a:solidFill>
                        <a:srgbClr val="231F20"/>
                      </a:solidFill>
                      <a:prstDash val="solid"/>
                    </a:lnT>
                    <a:lnB w="6350">
                      <a:solidFill>
                        <a:srgbClr val="231F20"/>
                      </a:solidFill>
                      <a:prstDash val="solid"/>
                    </a:lnB>
                  </a:tcPr>
                </a:tc>
                <a:tc>
                  <a:txBody>
                    <a:bodyPr/>
                    <a:lstStyle/>
                    <a:p>
                      <a:pPr marL="243840" marR="236220" indent="-635" algn="ctr">
                        <a:lnSpc>
                          <a:spcPct val="100000"/>
                        </a:lnSpc>
                        <a:spcBef>
                          <a:spcPts val="180"/>
                        </a:spcBef>
                      </a:pPr>
                      <a:r>
                        <a:rPr sz="900" spc="10" dirty="0">
                          <a:solidFill>
                            <a:srgbClr val="231F20"/>
                          </a:solidFill>
                          <a:latin typeface="MetaOT-Norm" panose="020B0504030101020102" pitchFamily="34" charset="0"/>
                          <a:cs typeface="Calibri"/>
                        </a:rPr>
                        <a:t>All </a:t>
                      </a:r>
                      <a:r>
                        <a:rPr sz="900" spc="15" dirty="0">
                          <a:solidFill>
                            <a:srgbClr val="231F20"/>
                          </a:solidFill>
                          <a:latin typeface="MetaOT-Norm" panose="020B0504030101020102" pitchFamily="34" charset="0"/>
                          <a:cs typeface="Calibri"/>
                        </a:rPr>
                        <a:t>Participants </a:t>
                      </a:r>
                      <a:r>
                        <a:rPr sz="900" spc="10" dirty="0">
                          <a:solidFill>
                            <a:srgbClr val="231F20"/>
                          </a:solidFill>
                          <a:latin typeface="MetaOT-Norm" panose="020B0504030101020102" pitchFamily="34" charset="0"/>
                          <a:cs typeface="Calibri"/>
                        </a:rPr>
                        <a:t>must  </a:t>
                      </a:r>
                      <a:r>
                        <a:rPr sz="900" spc="5" dirty="0">
                          <a:solidFill>
                            <a:srgbClr val="231F20"/>
                          </a:solidFill>
                          <a:latin typeface="MetaOT-Norm" panose="020B0504030101020102" pitchFamily="34" charset="0"/>
                          <a:cs typeface="Calibri"/>
                        </a:rPr>
                        <a:t>complete </a:t>
                      </a:r>
                      <a:r>
                        <a:rPr sz="900" spc="15" dirty="0">
                          <a:solidFill>
                            <a:srgbClr val="231F20"/>
                          </a:solidFill>
                          <a:latin typeface="MetaOT-Norm" panose="020B0504030101020102" pitchFamily="34" charset="0"/>
                          <a:cs typeface="Calibri"/>
                        </a:rPr>
                        <a:t>an </a:t>
                      </a:r>
                      <a:r>
                        <a:rPr lang="en-AU" sz="900" spc="15" dirty="0" smtClean="0">
                          <a:solidFill>
                            <a:srgbClr val="231F20"/>
                          </a:solidFill>
                          <a:latin typeface="MetaOT-Norm" panose="020B0504030101020102" pitchFamily="34" charset="0"/>
                          <a:cs typeface="Calibri"/>
                        </a:rPr>
                        <a:t>ADDITIONAL 3 MONTHS</a:t>
                      </a:r>
                      <a:r>
                        <a:rPr sz="900" spc="10" dirty="0" smtClean="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in </a:t>
                      </a:r>
                      <a:r>
                        <a:rPr sz="900" spc="5" dirty="0">
                          <a:solidFill>
                            <a:srgbClr val="231F20"/>
                          </a:solidFill>
                          <a:latin typeface="MetaOT-Norm" panose="020B0504030101020102" pitchFamily="34" charset="0"/>
                          <a:cs typeface="Calibri"/>
                        </a:rPr>
                        <a:t>either </a:t>
                      </a:r>
                      <a:r>
                        <a:rPr sz="900" spc="35" dirty="0" smtClean="0">
                          <a:solidFill>
                            <a:srgbClr val="231F20"/>
                          </a:solidFill>
                          <a:latin typeface="MetaOT-Norm" panose="020B0504030101020102" pitchFamily="34" charset="0"/>
                          <a:cs typeface="Calibri"/>
                        </a:rPr>
                        <a:t>Skill</a:t>
                      </a:r>
                      <a:r>
                        <a:rPr lang="en-AU" sz="900" spc="35" dirty="0" smtClean="0">
                          <a:solidFill>
                            <a:srgbClr val="231F20"/>
                          </a:solidFill>
                          <a:latin typeface="MetaOT-Norm" panose="020B0504030101020102" pitchFamily="34" charset="0"/>
                          <a:cs typeface="Calibri"/>
                        </a:rPr>
                        <a:t>s</a:t>
                      </a:r>
                      <a:r>
                        <a:rPr sz="900" spc="35" dirty="0" smtClean="0">
                          <a:solidFill>
                            <a:srgbClr val="231F20"/>
                          </a:solidFill>
                          <a:latin typeface="MetaOT-Norm" panose="020B0504030101020102" pitchFamily="34" charset="0"/>
                          <a:cs typeface="Calibri"/>
                        </a:rPr>
                        <a:t>,</a:t>
                      </a:r>
                      <a:r>
                        <a:rPr lang="en-AU" sz="900" spc="35" dirty="0" smtClean="0">
                          <a:solidFill>
                            <a:srgbClr val="231F20"/>
                          </a:solidFill>
                          <a:latin typeface="MetaOT-Norm" panose="020B0504030101020102" pitchFamily="34" charset="0"/>
                          <a:cs typeface="Calibri"/>
                        </a:rPr>
                        <a:t>Voluntary</a:t>
                      </a:r>
                      <a:r>
                        <a:rPr sz="900" spc="35" dirty="0" smtClean="0">
                          <a:solidFill>
                            <a:srgbClr val="231F20"/>
                          </a:solidFill>
                          <a:latin typeface="MetaOT-Norm" panose="020B0504030101020102" pitchFamily="34" charset="0"/>
                          <a:cs typeface="Calibri"/>
                        </a:rPr>
                        <a:t> </a:t>
                      </a:r>
                      <a:r>
                        <a:rPr sz="900" spc="20" dirty="0">
                          <a:solidFill>
                            <a:srgbClr val="231F20"/>
                          </a:solidFill>
                          <a:latin typeface="MetaOT-Norm" panose="020B0504030101020102" pitchFamily="34" charset="0"/>
                          <a:cs typeface="Calibri"/>
                        </a:rPr>
                        <a:t>Service</a:t>
                      </a:r>
                      <a:r>
                        <a:rPr sz="900" spc="-114"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or  </a:t>
                      </a:r>
                      <a:r>
                        <a:rPr sz="900" spc="25" dirty="0">
                          <a:solidFill>
                            <a:srgbClr val="231F20"/>
                          </a:solidFill>
                          <a:latin typeface="MetaOT-Norm" panose="020B0504030101020102" pitchFamily="34" charset="0"/>
                          <a:cs typeface="Calibri"/>
                        </a:rPr>
                        <a:t>Physical</a:t>
                      </a:r>
                      <a:r>
                        <a:rPr sz="900" spc="-50"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Recreation</a:t>
                      </a:r>
                      <a:endParaRPr sz="900" dirty="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9D1BB"/>
                    </a:solidFill>
                  </a:tcPr>
                </a:tc>
                <a:tc>
                  <a:txBody>
                    <a:bodyPr/>
                    <a:lstStyle/>
                    <a:p>
                      <a:pPr marL="109855" marR="102235" algn="ctr">
                        <a:lnSpc>
                          <a:spcPct val="100000"/>
                        </a:lnSpc>
                        <a:spcBef>
                          <a:spcPts val="180"/>
                        </a:spcBef>
                      </a:pPr>
                      <a:r>
                        <a:rPr sz="900" spc="15" dirty="0">
                          <a:solidFill>
                            <a:srgbClr val="231F20"/>
                          </a:solidFill>
                          <a:latin typeface="MetaOT-Norm" panose="020B0504030101020102" pitchFamily="34" charset="0"/>
                          <a:cs typeface="Calibri"/>
                        </a:rPr>
                        <a:t>Participants </a:t>
                      </a:r>
                      <a:r>
                        <a:rPr sz="900" dirty="0">
                          <a:solidFill>
                            <a:srgbClr val="231F20"/>
                          </a:solidFill>
                          <a:latin typeface="MetaOT-Norm" panose="020B0504030101020102" pitchFamily="34" charset="0"/>
                          <a:cs typeface="Calibri"/>
                        </a:rPr>
                        <a:t>who </a:t>
                      </a:r>
                      <a:r>
                        <a:rPr sz="900" spc="5" dirty="0">
                          <a:solidFill>
                            <a:srgbClr val="231F20"/>
                          </a:solidFill>
                          <a:latin typeface="MetaOT-Norm" panose="020B0504030101020102" pitchFamily="34" charset="0"/>
                          <a:cs typeface="Calibri"/>
                        </a:rPr>
                        <a:t>have </a:t>
                      </a:r>
                      <a:r>
                        <a:rPr sz="900" dirty="0">
                          <a:solidFill>
                            <a:srgbClr val="231F20"/>
                          </a:solidFill>
                          <a:latin typeface="MetaOT-Norm" panose="020B0504030101020102" pitchFamily="34" charset="0"/>
                          <a:cs typeface="Calibri"/>
                        </a:rPr>
                        <a:t>not  </a:t>
                      </a:r>
                      <a:r>
                        <a:rPr sz="900" spc="10" dirty="0">
                          <a:solidFill>
                            <a:srgbClr val="231F20"/>
                          </a:solidFill>
                          <a:latin typeface="MetaOT-Norm" panose="020B0504030101020102" pitchFamily="34" charset="0"/>
                          <a:cs typeface="Calibri"/>
                        </a:rPr>
                        <a:t>achieved </a:t>
                      </a:r>
                      <a:r>
                        <a:rPr sz="900" spc="20" dirty="0">
                          <a:solidFill>
                            <a:srgbClr val="231F20"/>
                          </a:solidFill>
                          <a:latin typeface="MetaOT-Norm" panose="020B0504030101020102" pitchFamily="34" charset="0"/>
                          <a:cs typeface="Calibri"/>
                        </a:rPr>
                        <a:t>a </a:t>
                      </a:r>
                      <a:r>
                        <a:rPr sz="900" spc="10" dirty="0">
                          <a:solidFill>
                            <a:srgbClr val="231F20"/>
                          </a:solidFill>
                          <a:latin typeface="MetaOT-Norm" panose="020B0504030101020102" pitchFamily="34" charset="0"/>
                          <a:cs typeface="Calibri"/>
                        </a:rPr>
                        <a:t>Bronze </a:t>
                      </a:r>
                      <a:r>
                        <a:rPr sz="900" dirty="0">
                          <a:solidFill>
                            <a:srgbClr val="231F20"/>
                          </a:solidFill>
                          <a:latin typeface="MetaOT-Norm" panose="020B0504030101020102" pitchFamily="34" charset="0"/>
                          <a:cs typeface="Calibri"/>
                        </a:rPr>
                        <a:t>Award  </a:t>
                      </a:r>
                      <a:r>
                        <a:rPr sz="900" spc="10" dirty="0">
                          <a:solidFill>
                            <a:srgbClr val="231F20"/>
                          </a:solidFill>
                          <a:latin typeface="MetaOT-Norm" panose="020B0504030101020102" pitchFamily="34" charset="0"/>
                          <a:cs typeface="Calibri"/>
                        </a:rPr>
                        <a:t>must </a:t>
                      </a:r>
                      <a:r>
                        <a:rPr sz="900" spc="5" dirty="0">
                          <a:solidFill>
                            <a:srgbClr val="231F20"/>
                          </a:solidFill>
                          <a:latin typeface="MetaOT-Norm" panose="020B0504030101020102" pitchFamily="34" charset="0"/>
                          <a:cs typeface="Calibri"/>
                        </a:rPr>
                        <a:t>complete </a:t>
                      </a:r>
                      <a:r>
                        <a:rPr sz="900" spc="15" dirty="0">
                          <a:solidFill>
                            <a:srgbClr val="231F20"/>
                          </a:solidFill>
                          <a:latin typeface="MetaOT-Norm" panose="020B0504030101020102" pitchFamily="34" charset="0"/>
                          <a:cs typeface="Calibri"/>
                        </a:rPr>
                        <a:t>an </a:t>
                      </a:r>
                      <a:r>
                        <a:rPr lang="en-AU" sz="900" spc="15" dirty="0" smtClean="0">
                          <a:solidFill>
                            <a:srgbClr val="231F20"/>
                          </a:solidFill>
                          <a:latin typeface="MetaOT-Norm" panose="020B0504030101020102" pitchFamily="34" charset="0"/>
                          <a:cs typeface="Calibri"/>
                        </a:rPr>
                        <a:t>ADDITIONAL</a:t>
                      </a:r>
                      <a:r>
                        <a:rPr sz="900" spc="-85" dirty="0" smtClean="0">
                          <a:solidFill>
                            <a:srgbClr val="231F20"/>
                          </a:solidFill>
                          <a:latin typeface="MetaOT-Norm" panose="020B0504030101020102" pitchFamily="34" charset="0"/>
                          <a:cs typeface="Calibri"/>
                        </a:rPr>
                        <a:t> </a:t>
                      </a:r>
                      <a:r>
                        <a:rPr sz="900" spc="30" dirty="0" smtClean="0">
                          <a:solidFill>
                            <a:srgbClr val="231F20"/>
                          </a:solidFill>
                          <a:latin typeface="MetaOT-Norm" panose="020B0504030101020102" pitchFamily="34" charset="0"/>
                          <a:cs typeface="Calibri"/>
                        </a:rPr>
                        <a:t>6</a:t>
                      </a:r>
                      <a:r>
                        <a:rPr lang="en-AU" sz="900" spc="30" dirty="0" smtClean="0">
                          <a:solidFill>
                            <a:srgbClr val="231F20"/>
                          </a:solidFill>
                          <a:latin typeface="MetaOT-Norm" panose="020B0504030101020102" pitchFamily="34" charset="0"/>
                          <a:cs typeface="Calibri"/>
                        </a:rPr>
                        <a:t> MONTHS</a:t>
                      </a:r>
                      <a:r>
                        <a:rPr sz="900" spc="10" dirty="0" smtClean="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in </a:t>
                      </a:r>
                      <a:r>
                        <a:rPr sz="900" spc="5" dirty="0">
                          <a:solidFill>
                            <a:srgbClr val="231F20"/>
                          </a:solidFill>
                          <a:latin typeface="MetaOT-Norm" panose="020B0504030101020102" pitchFamily="34" charset="0"/>
                          <a:cs typeface="Calibri"/>
                        </a:rPr>
                        <a:t>either </a:t>
                      </a:r>
                      <a:r>
                        <a:rPr sz="900" spc="35" dirty="0" smtClean="0">
                          <a:solidFill>
                            <a:srgbClr val="231F20"/>
                          </a:solidFill>
                          <a:latin typeface="MetaOT-Norm" panose="020B0504030101020102" pitchFamily="34" charset="0"/>
                          <a:cs typeface="Calibri"/>
                        </a:rPr>
                        <a:t>Skill</a:t>
                      </a:r>
                      <a:r>
                        <a:rPr lang="en-AU" sz="900" spc="35" dirty="0" smtClean="0">
                          <a:solidFill>
                            <a:srgbClr val="231F20"/>
                          </a:solidFill>
                          <a:latin typeface="MetaOT-Norm" panose="020B0504030101020102" pitchFamily="34" charset="0"/>
                          <a:cs typeface="Calibri"/>
                        </a:rPr>
                        <a:t>s</a:t>
                      </a:r>
                      <a:r>
                        <a:rPr sz="900" spc="35" dirty="0" smtClean="0">
                          <a:solidFill>
                            <a:srgbClr val="231F20"/>
                          </a:solidFill>
                          <a:latin typeface="MetaOT-Norm" panose="020B0504030101020102" pitchFamily="34" charset="0"/>
                          <a:cs typeface="Calibri"/>
                        </a:rPr>
                        <a:t>, </a:t>
                      </a:r>
                      <a:r>
                        <a:rPr lang="en-AU" sz="900" spc="35" dirty="0" smtClean="0">
                          <a:solidFill>
                            <a:srgbClr val="231F20"/>
                          </a:solidFill>
                          <a:latin typeface="MetaOT-Norm" panose="020B0504030101020102" pitchFamily="34" charset="0"/>
                          <a:cs typeface="Calibri"/>
                        </a:rPr>
                        <a:t>Voluntary </a:t>
                      </a:r>
                      <a:r>
                        <a:rPr sz="900" spc="20" dirty="0" smtClean="0">
                          <a:solidFill>
                            <a:srgbClr val="231F20"/>
                          </a:solidFill>
                          <a:latin typeface="MetaOT-Norm" panose="020B0504030101020102" pitchFamily="34" charset="0"/>
                          <a:cs typeface="Calibri"/>
                        </a:rPr>
                        <a:t>Service</a:t>
                      </a:r>
                      <a:r>
                        <a:rPr sz="900" spc="-114" dirty="0" smtClean="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or  </a:t>
                      </a:r>
                      <a:r>
                        <a:rPr sz="900" spc="25" dirty="0">
                          <a:solidFill>
                            <a:srgbClr val="231F20"/>
                          </a:solidFill>
                          <a:latin typeface="MetaOT-Norm" panose="020B0504030101020102" pitchFamily="34" charset="0"/>
                          <a:cs typeface="Calibri"/>
                        </a:rPr>
                        <a:t>Physical</a:t>
                      </a:r>
                      <a:r>
                        <a:rPr sz="900" spc="-50"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Recreation</a:t>
                      </a:r>
                      <a:endParaRPr sz="900" dirty="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DFE4E9"/>
                    </a:solidFill>
                  </a:tcPr>
                </a:tc>
                <a:tc>
                  <a:txBody>
                    <a:bodyPr/>
                    <a:lstStyle/>
                    <a:p>
                      <a:pPr marL="59690" marR="51435" algn="ctr">
                        <a:lnSpc>
                          <a:spcPct val="100000"/>
                        </a:lnSpc>
                        <a:spcBef>
                          <a:spcPts val="180"/>
                        </a:spcBef>
                      </a:pPr>
                      <a:r>
                        <a:rPr sz="900" spc="15" dirty="0">
                          <a:solidFill>
                            <a:srgbClr val="231F20"/>
                          </a:solidFill>
                          <a:latin typeface="MetaOT-Norm" panose="020B0504030101020102" pitchFamily="34" charset="0"/>
                          <a:cs typeface="Calibri"/>
                        </a:rPr>
                        <a:t>Participants </a:t>
                      </a:r>
                      <a:r>
                        <a:rPr sz="900" dirty="0">
                          <a:solidFill>
                            <a:srgbClr val="231F20"/>
                          </a:solidFill>
                          <a:latin typeface="MetaOT-Norm" panose="020B0504030101020102" pitchFamily="34" charset="0"/>
                          <a:cs typeface="Calibri"/>
                        </a:rPr>
                        <a:t>who </a:t>
                      </a:r>
                      <a:r>
                        <a:rPr sz="900" spc="5" dirty="0">
                          <a:solidFill>
                            <a:srgbClr val="231F20"/>
                          </a:solidFill>
                          <a:latin typeface="MetaOT-Norm" panose="020B0504030101020102" pitchFamily="34" charset="0"/>
                          <a:cs typeface="Calibri"/>
                        </a:rPr>
                        <a:t>have </a:t>
                      </a:r>
                      <a:r>
                        <a:rPr sz="900" dirty="0">
                          <a:solidFill>
                            <a:srgbClr val="231F20"/>
                          </a:solidFill>
                          <a:latin typeface="MetaOT-Norm" panose="020B0504030101020102" pitchFamily="34" charset="0"/>
                          <a:cs typeface="Calibri"/>
                        </a:rPr>
                        <a:t>not  </a:t>
                      </a:r>
                      <a:r>
                        <a:rPr sz="900" spc="10" dirty="0">
                          <a:solidFill>
                            <a:srgbClr val="231F20"/>
                          </a:solidFill>
                          <a:latin typeface="MetaOT-Norm" panose="020B0504030101020102" pitchFamily="34" charset="0"/>
                          <a:cs typeface="Calibri"/>
                        </a:rPr>
                        <a:t>achieved </a:t>
                      </a:r>
                      <a:r>
                        <a:rPr sz="900" spc="20" dirty="0">
                          <a:solidFill>
                            <a:srgbClr val="231F20"/>
                          </a:solidFill>
                          <a:latin typeface="MetaOT-Norm" panose="020B0504030101020102" pitchFamily="34" charset="0"/>
                          <a:cs typeface="Calibri"/>
                        </a:rPr>
                        <a:t>a Silver </a:t>
                      </a:r>
                      <a:r>
                        <a:rPr sz="900" dirty="0">
                          <a:solidFill>
                            <a:srgbClr val="231F20"/>
                          </a:solidFill>
                          <a:latin typeface="MetaOT-Norm" panose="020B0504030101020102" pitchFamily="34" charset="0"/>
                          <a:cs typeface="Calibri"/>
                        </a:rPr>
                        <a:t>Award </a:t>
                      </a:r>
                      <a:r>
                        <a:rPr sz="900" spc="10" dirty="0">
                          <a:solidFill>
                            <a:srgbClr val="231F20"/>
                          </a:solidFill>
                          <a:latin typeface="MetaOT-Norm" panose="020B0504030101020102" pitchFamily="34" charset="0"/>
                          <a:cs typeface="Calibri"/>
                        </a:rPr>
                        <a:t>must  </a:t>
                      </a:r>
                      <a:r>
                        <a:rPr sz="900" spc="5" dirty="0">
                          <a:solidFill>
                            <a:srgbClr val="231F20"/>
                          </a:solidFill>
                          <a:latin typeface="MetaOT-Norm" panose="020B0504030101020102" pitchFamily="34" charset="0"/>
                          <a:cs typeface="Calibri"/>
                        </a:rPr>
                        <a:t>complete </a:t>
                      </a:r>
                      <a:r>
                        <a:rPr lang="en-AU" sz="900" spc="5" dirty="0" smtClean="0">
                          <a:solidFill>
                            <a:srgbClr val="231F20"/>
                          </a:solidFill>
                          <a:latin typeface="MetaOT-Norm" panose="020B0504030101020102" pitchFamily="34" charset="0"/>
                          <a:cs typeface="Calibri"/>
                        </a:rPr>
                        <a:t>an </a:t>
                      </a:r>
                      <a:r>
                        <a:rPr lang="en-AU" sz="900" spc="15" dirty="0" smtClean="0">
                          <a:solidFill>
                            <a:srgbClr val="231F20"/>
                          </a:solidFill>
                          <a:latin typeface="MetaOT-Norm" panose="020B0504030101020102" pitchFamily="34" charset="0"/>
                          <a:cs typeface="Calibri"/>
                        </a:rPr>
                        <a:t>ADDITIONAL</a:t>
                      </a:r>
                      <a:r>
                        <a:rPr lang="en-AU" sz="900" spc="-85" dirty="0" smtClean="0">
                          <a:solidFill>
                            <a:srgbClr val="231F20"/>
                          </a:solidFill>
                          <a:latin typeface="MetaOT-Norm" panose="020B0504030101020102" pitchFamily="34" charset="0"/>
                          <a:cs typeface="Calibri"/>
                        </a:rPr>
                        <a:t> </a:t>
                      </a:r>
                      <a:r>
                        <a:rPr lang="en-AU" sz="900" spc="30" dirty="0" smtClean="0">
                          <a:solidFill>
                            <a:srgbClr val="231F20"/>
                          </a:solidFill>
                          <a:latin typeface="MetaOT-Norm" panose="020B0504030101020102" pitchFamily="34" charset="0"/>
                          <a:cs typeface="Calibri"/>
                        </a:rPr>
                        <a:t>6 MONTHS</a:t>
                      </a:r>
                      <a:r>
                        <a:rPr sz="900" spc="10" dirty="0" smtClean="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in </a:t>
                      </a:r>
                      <a:r>
                        <a:rPr sz="900" spc="5" dirty="0">
                          <a:solidFill>
                            <a:srgbClr val="231F20"/>
                          </a:solidFill>
                          <a:latin typeface="MetaOT-Norm" panose="020B0504030101020102" pitchFamily="34" charset="0"/>
                          <a:cs typeface="Calibri"/>
                        </a:rPr>
                        <a:t>either </a:t>
                      </a:r>
                      <a:r>
                        <a:rPr sz="900" spc="35" dirty="0" smtClean="0">
                          <a:solidFill>
                            <a:srgbClr val="231F20"/>
                          </a:solidFill>
                          <a:latin typeface="MetaOT-Norm" panose="020B0504030101020102" pitchFamily="34" charset="0"/>
                          <a:cs typeface="Calibri"/>
                        </a:rPr>
                        <a:t>Skill</a:t>
                      </a:r>
                      <a:r>
                        <a:rPr lang="en-AU" sz="900" spc="35" dirty="0" smtClean="0">
                          <a:solidFill>
                            <a:srgbClr val="231F20"/>
                          </a:solidFill>
                          <a:latin typeface="MetaOT-Norm" panose="020B0504030101020102" pitchFamily="34" charset="0"/>
                          <a:cs typeface="Calibri"/>
                        </a:rPr>
                        <a:t>s</a:t>
                      </a:r>
                      <a:r>
                        <a:rPr sz="900" spc="35" dirty="0" smtClean="0">
                          <a:solidFill>
                            <a:srgbClr val="231F20"/>
                          </a:solidFill>
                          <a:latin typeface="MetaOT-Norm" panose="020B0504030101020102" pitchFamily="34" charset="0"/>
                          <a:cs typeface="Calibri"/>
                        </a:rPr>
                        <a:t>, </a:t>
                      </a:r>
                      <a:r>
                        <a:rPr lang="en-AU" sz="900" spc="35" dirty="0" smtClean="0">
                          <a:solidFill>
                            <a:srgbClr val="231F20"/>
                          </a:solidFill>
                          <a:latin typeface="MetaOT-Norm" panose="020B0504030101020102" pitchFamily="34" charset="0"/>
                          <a:cs typeface="Calibri"/>
                        </a:rPr>
                        <a:t>Voluntary </a:t>
                      </a:r>
                      <a:r>
                        <a:rPr sz="900" spc="20" dirty="0" smtClean="0">
                          <a:solidFill>
                            <a:srgbClr val="231F20"/>
                          </a:solidFill>
                          <a:latin typeface="MetaOT-Norm" panose="020B0504030101020102" pitchFamily="34" charset="0"/>
                          <a:cs typeface="Calibri"/>
                        </a:rPr>
                        <a:t>Service</a:t>
                      </a:r>
                      <a:r>
                        <a:rPr sz="900" spc="-114" dirty="0" smtClean="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or  </a:t>
                      </a:r>
                      <a:r>
                        <a:rPr sz="900" spc="25" dirty="0">
                          <a:solidFill>
                            <a:srgbClr val="231F20"/>
                          </a:solidFill>
                          <a:latin typeface="MetaOT-Norm" panose="020B0504030101020102" pitchFamily="34" charset="0"/>
                          <a:cs typeface="Calibri"/>
                        </a:rPr>
                        <a:t>Physical</a:t>
                      </a:r>
                      <a:r>
                        <a:rPr sz="900" spc="-50"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Recreation</a:t>
                      </a:r>
                      <a:endParaRPr sz="900" dirty="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4"/>
                  </a:ext>
                </a:extLst>
              </a:tr>
              <a:tr h="226134">
                <a:tc>
                  <a:txBody>
                    <a:bodyPr/>
                    <a:lstStyle/>
                    <a:p>
                      <a:pPr marL="50800">
                        <a:lnSpc>
                          <a:spcPct val="100000"/>
                        </a:lnSpc>
                        <a:spcBef>
                          <a:spcPts val="180"/>
                        </a:spcBef>
                      </a:pPr>
                      <a:r>
                        <a:rPr sz="900" b="1" spc="5" dirty="0">
                          <a:solidFill>
                            <a:srgbClr val="231F20"/>
                          </a:solidFill>
                          <a:latin typeface="MetaOT-Norm" panose="020B0504030101020102" pitchFamily="34" charset="0"/>
                          <a:cs typeface="Calibri"/>
                        </a:rPr>
                        <a:t>Adventurous</a:t>
                      </a:r>
                      <a:r>
                        <a:rPr sz="900" b="1" spc="-60" dirty="0">
                          <a:solidFill>
                            <a:srgbClr val="231F20"/>
                          </a:solidFill>
                          <a:latin typeface="MetaOT-Norm" panose="020B0504030101020102" pitchFamily="34" charset="0"/>
                          <a:cs typeface="Calibri"/>
                        </a:rPr>
                        <a:t> </a:t>
                      </a:r>
                      <a:r>
                        <a:rPr sz="900" b="1" dirty="0">
                          <a:solidFill>
                            <a:srgbClr val="231F20"/>
                          </a:solidFill>
                          <a:latin typeface="MetaOT-Norm" panose="020B0504030101020102" pitchFamily="34" charset="0"/>
                          <a:cs typeface="Calibri"/>
                        </a:rPr>
                        <a:t>Journey</a:t>
                      </a:r>
                      <a:endParaRPr sz="900" b="1" dirty="0">
                        <a:latin typeface="MetaOT-Norm" panose="020B0504030101020102" pitchFamily="34" charset="0"/>
                        <a:cs typeface="Calibri"/>
                      </a:endParaRPr>
                    </a:p>
                  </a:txBody>
                  <a:tcPr marL="0" marR="0" marT="22860" marB="0">
                    <a:lnT w="6350">
                      <a:solidFill>
                        <a:srgbClr val="231F20"/>
                      </a:solidFill>
                      <a:prstDash val="solid"/>
                    </a:lnT>
                    <a:lnB w="6350">
                      <a:solidFill>
                        <a:srgbClr val="231F20"/>
                      </a:solidFill>
                      <a:prstDash val="solid"/>
                    </a:lnB>
                  </a:tcPr>
                </a:tc>
                <a:tc>
                  <a:txBody>
                    <a:bodyPr/>
                    <a:lstStyle/>
                    <a:p>
                      <a:pPr algn="ctr">
                        <a:lnSpc>
                          <a:spcPct val="100000"/>
                        </a:lnSpc>
                        <a:spcBef>
                          <a:spcPts val="180"/>
                        </a:spcBef>
                      </a:pPr>
                      <a:r>
                        <a:rPr sz="900" spc="25" dirty="0">
                          <a:solidFill>
                            <a:srgbClr val="231F20"/>
                          </a:solidFill>
                          <a:latin typeface="MetaOT-Norm" panose="020B0504030101020102" pitchFamily="34" charset="0"/>
                          <a:cs typeface="Calibri"/>
                        </a:rPr>
                        <a:t>2 </a:t>
                      </a:r>
                      <a:r>
                        <a:rPr sz="900" spc="30" dirty="0">
                          <a:solidFill>
                            <a:srgbClr val="231F20"/>
                          </a:solidFill>
                          <a:latin typeface="MetaOT-Norm" panose="020B0504030101020102" pitchFamily="34" charset="0"/>
                          <a:cs typeface="Calibri"/>
                        </a:rPr>
                        <a:t>days +</a:t>
                      </a:r>
                      <a:r>
                        <a:rPr sz="900" spc="-65" dirty="0">
                          <a:solidFill>
                            <a:srgbClr val="231F20"/>
                          </a:solidFill>
                          <a:latin typeface="MetaOT-Norm" panose="020B0504030101020102" pitchFamily="34" charset="0"/>
                          <a:cs typeface="Calibri"/>
                        </a:rPr>
                        <a:t> </a:t>
                      </a:r>
                      <a:r>
                        <a:rPr sz="900" spc="-90" dirty="0">
                          <a:solidFill>
                            <a:srgbClr val="231F20"/>
                          </a:solidFill>
                          <a:latin typeface="MetaOT-Norm" panose="020B0504030101020102" pitchFamily="34" charset="0"/>
                          <a:cs typeface="Calibri"/>
                        </a:rPr>
                        <a:t>1 </a:t>
                      </a:r>
                      <a:r>
                        <a:rPr sz="900" dirty="0">
                          <a:solidFill>
                            <a:srgbClr val="231F20"/>
                          </a:solidFill>
                          <a:latin typeface="MetaOT-Norm" panose="020B0504030101020102" pitchFamily="34" charset="0"/>
                          <a:cs typeface="Calibri"/>
                        </a:rPr>
                        <a:t>night**</a:t>
                      </a:r>
                      <a:endParaRPr sz="90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9D1BB"/>
                    </a:solidFill>
                  </a:tcPr>
                </a:tc>
                <a:tc>
                  <a:txBody>
                    <a:bodyPr/>
                    <a:lstStyle/>
                    <a:p>
                      <a:pPr marR="372745" algn="r">
                        <a:lnSpc>
                          <a:spcPct val="100000"/>
                        </a:lnSpc>
                        <a:spcBef>
                          <a:spcPts val="180"/>
                        </a:spcBef>
                      </a:pPr>
                      <a:r>
                        <a:rPr sz="900" spc="15" dirty="0">
                          <a:solidFill>
                            <a:srgbClr val="231F20"/>
                          </a:solidFill>
                          <a:latin typeface="MetaOT-Norm" panose="020B0504030101020102" pitchFamily="34" charset="0"/>
                          <a:cs typeface="Calibri"/>
                        </a:rPr>
                        <a:t>3</a:t>
                      </a:r>
                      <a:r>
                        <a:rPr sz="900" spc="-20"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days</a:t>
                      </a:r>
                      <a:r>
                        <a:rPr sz="900" spc="-20"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a:t>
                      </a:r>
                      <a:r>
                        <a:rPr sz="900" spc="-20" dirty="0">
                          <a:solidFill>
                            <a:srgbClr val="231F20"/>
                          </a:solidFill>
                          <a:latin typeface="MetaOT-Norm" panose="020B0504030101020102" pitchFamily="34" charset="0"/>
                          <a:cs typeface="Calibri"/>
                        </a:rPr>
                        <a:t> </a:t>
                      </a:r>
                      <a:r>
                        <a:rPr sz="900" spc="25" dirty="0">
                          <a:solidFill>
                            <a:srgbClr val="231F20"/>
                          </a:solidFill>
                          <a:latin typeface="MetaOT-Norm" panose="020B0504030101020102" pitchFamily="34" charset="0"/>
                          <a:cs typeface="Calibri"/>
                        </a:rPr>
                        <a:t>2</a:t>
                      </a:r>
                      <a:r>
                        <a:rPr sz="900" spc="-20"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nights**</a:t>
                      </a:r>
                      <a:endParaRPr sz="90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DFE4E9"/>
                    </a:solidFill>
                  </a:tcPr>
                </a:tc>
                <a:tc>
                  <a:txBody>
                    <a:bodyPr/>
                    <a:lstStyle/>
                    <a:p>
                      <a:pPr marL="635" algn="ctr">
                        <a:lnSpc>
                          <a:spcPct val="100000"/>
                        </a:lnSpc>
                        <a:spcBef>
                          <a:spcPts val="180"/>
                        </a:spcBef>
                      </a:pPr>
                      <a:r>
                        <a:rPr sz="900" spc="25" dirty="0">
                          <a:solidFill>
                            <a:srgbClr val="231F20"/>
                          </a:solidFill>
                          <a:latin typeface="MetaOT-Norm" panose="020B0504030101020102" pitchFamily="34" charset="0"/>
                          <a:cs typeface="Calibri"/>
                        </a:rPr>
                        <a:t>4</a:t>
                      </a:r>
                      <a:r>
                        <a:rPr sz="900" spc="-20"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days</a:t>
                      </a:r>
                      <a:r>
                        <a:rPr sz="900" spc="-20"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a:t>
                      </a:r>
                      <a:r>
                        <a:rPr sz="900" spc="-2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3</a:t>
                      </a:r>
                      <a:r>
                        <a:rPr sz="900" spc="-20" dirty="0">
                          <a:solidFill>
                            <a:srgbClr val="231F20"/>
                          </a:solidFill>
                          <a:latin typeface="MetaOT-Norm" panose="020B0504030101020102" pitchFamily="34" charset="0"/>
                          <a:cs typeface="Calibri"/>
                        </a:rPr>
                        <a:t> </a:t>
                      </a:r>
                      <a:r>
                        <a:rPr sz="900" spc="5" dirty="0">
                          <a:solidFill>
                            <a:srgbClr val="231F20"/>
                          </a:solidFill>
                          <a:latin typeface="MetaOT-Norm" panose="020B0504030101020102" pitchFamily="34" charset="0"/>
                          <a:cs typeface="Calibri"/>
                        </a:rPr>
                        <a:t>nights**</a:t>
                      </a:r>
                      <a:endParaRPr sz="900" dirty="0">
                        <a:latin typeface="MetaOT-Norm" panose="020B0504030101020102" pitchFamily="34" charset="0"/>
                        <a:cs typeface="Calibri"/>
                      </a:endParaRPr>
                    </a:p>
                  </a:txBody>
                  <a:tcPr marL="0" marR="0" marT="22860"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5"/>
                  </a:ext>
                </a:extLst>
              </a:tr>
              <a:tr h="226135">
                <a:tc>
                  <a:txBody>
                    <a:bodyPr/>
                    <a:lstStyle/>
                    <a:p>
                      <a:pPr marL="50800">
                        <a:lnSpc>
                          <a:spcPct val="100000"/>
                        </a:lnSpc>
                        <a:spcBef>
                          <a:spcPts val="185"/>
                        </a:spcBef>
                      </a:pPr>
                      <a:r>
                        <a:rPr lang="en-AU" sz="900" b="1" spc="15" dirty="0" smtClean="0">
                          <a:solidFill>
                            <a:srgbClr val="231F20"/>
                          </a:solidFill>
                          <a:latin typeface="MetaOT-Norm" panose="020B0504030101020102" pitchFamily="34" charset="0"/>
                          <a:cs typeface="Calibri"/>
                        </a:rPr>
                        <a:t>Gold </a:t>
                      </a:r>
                      <a:r>
                        <a:rPr sz="900" b="1" spc="15" dirty="0" smtClean="0">
                          <a:solidFill>
                            <a:srgbClr val="231F20"/>
                          </a:solidFill>
                          <a:latin typeface="MetaOT-Norm" panose="020B0504030101020102" pitchFamily="34" charset="0"/>
                          <a:cs typeface="Calibri"/>
                        </a:rPr>
                        <a:t>Residential</a:t>
                      </a:r>
                      <a:r>
                        <a:rPr sz="900" b="1" spc="-50" dirty="0" smtClean="0">
                          <a:solidFill>
                            <a:srgbClr val="231F20"/>
                          </a:solidFill>
                          <a:latin typeface="MetaOT-Norm" panose="020B0504030101020102" pitchFamily="34" charset="0"/>
                          <a:cs typeface="Calibri"/>
                        </a:rPr>
                        <a:t> </a:t>
                      </a:r>
                      <a:r>
                        <a:rPr sz="900" b="1" spc="5" dirty="0">
                          <a:solidFill>
                            <a:srgbClr val="231F20"/>
                          </a:solidFill>
                          <a:latin typeface="MetaOT-Norm" panose="020B0504030101020102" pitchFamily="34" charset="0"/>
                          <a:cs typeface="Calibri"/>
                        </a:rPr>
                        <a:t>Project</a:t>
                      </a:r>
                      <a:endParaRPr sz="900" b="1" dirty="0">
                        <a:latin typeface="MetaOT-Norm" panose="020B0504030101020102" pitchFamily="34" charset="0"/>
                        <a:cs typeface="Calibri"/>
                      </a:endParaRPr>
                    </a:p>
                  </a:txBody>
                  <a:tcPr marL="0" marR="0" marT="23495" marB="0">
                    <a:lnT w="6350">
                      <a:solidFill>
                        <a:srgbClr val="231F20"/>
                      </a:solidFill>
                      <a:prstDash val="solid"/>
                    </a:lnT>
                    <a:lnB w="6350">
                      <a:solidFill>
                        <a:srgbClr val="231F20"/>
                      </a:solidFill>
                      <a:prstDash val="solid"/>
                    </a:lnB>
                  </a:tcPr>
                </a:tc>
                <a:tc>
                  <a:txBody>
                    <a:bodyPr/>
                    <a:lstStyle/>
                    <a:p>
                      <a:pPr marL="635" algn="ctr">
                        <a:lnSpc>
                          <a:spcPct val="100000"/>
                        </a:lnSpc>
                        <a:spcBef>
                          <a:spcPts val="185"/>
                        </a:spcBef>
                      </a:pPr>
                      <a:r>
                        <a:rPr sz="900" spc="15" dirty="0">
                          <a:solidFill>
                            <a:srgbClr val="231F20"/>
                          </a:solidFill>
                          <a:latin typeface="MetaOT-Norm" panose="020B0504030101020102" pitchFamily="34" charset="0"/>
                          <a:cs typeface="Calibri"/>
                        </a:rPr>
                        <a:t>N/A</a:t>
                      </a:r>
                      <a:endParaRPr sz="90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9D1BB"/>
                    </a:solidFill>
                  </a:tcPr>
                </a:tc>
                <a:tc>
                  <a:txBody>
                    <a:bodyPr/>
                    <a:lstStyle/>
                    <a:p>
                      <a:pPr marL="635" algn="ctr">
                        <a:lnSpc>
                          <a:spcPct val="100000"/>
                        </a:lnSpc>
                        <a:spcBef>
                          <a:spcPts val="185"/>
                        </a:spcBef>
                      </a:pPr>
                      <a:r>
                        <a:rPr sz="900" spc="15" dirty="0">
                          <a:solidFill>
                            <a:srgbClr val="231F20"/>
                          </a:solidFill>
                          <a:latin typeface="MetaOT-Norm" panose="020B0504030101020102" pitchFamily="34" charset="0"/>
                          <a:cs typeface="Calibri"/>
                        </a:rPr>
                        <a:t>N/A</a:t>
                      </a:r>
                      <a:endParaRPr sz="90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DFE4E9"/>
                    </a:solidFill>
                  </a:tcPr>
                </a:tc>
                <a:tc>
                  <a:txBody>
                    <a:bodyPr/>
                    <a:lstStyle/>
                    <a:p>
                      <a:pPr marL="635" algn="ctr">
                        <a:lnSpc>
                          <a:spcPct val="100000"/>
                        </a:lnSpc>
                        <a:spcBef>
                          <a:spcPts val="185"/>
                        </a:spcBef>
                      </a:pPr>
                      <a:r>
                        <a:rPr sz="900" spc="15" dirty="0">
                          <a:solidFill>
                            <a:srgbClr val="231F20"/>
                          </a:solidFill>
                          <a:latin typeface="MetaOT-Norm" panose="020B0504030101020102" pitchFamily="34" charset="0"/>
                          <a:cs typeface="Calibri"/>
                        </a:rPr>
                        <a:t>5</a:t>
                      </a:r>
                      <a:r>
                        <a:rPr sz="900" spc="-25"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days</a:t>
                      </a:r>
                      <a:r>
                        <a:rPr sz="900" spc="-25"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a:t>
                      </a:r>
                      <a:r>
                        <a:rPr sz="900" spc="-25" dirty="0">
                          <a:solidFill>
                            <a:srgbClr val="231F20"/>
                          </a:solidFill>
                          <a:latin typeface="MetaOT-Norm" panose="020B0504030101020102" pitchFamily="34" charset="0"/>
                          <a:cs typeface="Calibri"/>
                        </a:rPr>
                        <a:t> </a:t>
                      </a:r>
                      <a:r>
                        <a:rPr sz="900" spc="25" dirty="0">
                          <a:solidFill>
                            <a:srgbClr val="231F20"/>
                          </a:solidFill>
                          <a:latin typeface="MetaOT-Norm" panose="020B0504030101020102" pitchFamily="34" charset="0"/>
                          <a:cs typeface="Calibri"/>
                        </a:rPr>
                        <a:t>4</a:t>
                      </a:r>
                      <a:r>
                        <a:rPr sz="900" spc="-25" dirty="0">
                          <a:solidFill>
                            <a:srgbClr val="231F20"/>
                          </a:solidFill>
                          <a:latin typeface="MetaOT-Norm" panose="020B0504030101020102" pitchFamily="34" charset="0"/>
                          <a:cs typeface="Calibri"/>
                        </a:rPr>
                        <a:t> </a:t>
                      </a:r>
                      <a:r>
                        <a:rPr sz="900" spc="20" dirty="0">
                          <a:solidFill>
                            <a:srgbClr val="231F20"/>
                          </a:solidFill>
                          <a:latin typeface="MetaOT-Norm" panose="020B0504030101020102" pitchFamily="34" charset="0"/>
                          <a:cs typeface="Calibri"/>
                        </a:rPr>
                        <a:t>nights</a:t>
                      </a:r>
                      <a:endParaRPr sz="900" dirty="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6"/>
                  </a:ext>
                </a:extLst>
              </a:tr>
              <a:tr h="226134">
                <a:tc>
                  <a:txBody>
                    <a:bodyPr/>
                    <a:lstStyle/>
                    <a:p>
                      <a:pPr marL="50800">
                        <a:lnSpc>
                          <a:spcPct val="100000"/>
                        </a:lnSpc>
                        <a:spcBef>
                          <a:spcPts val="185"/>
                        </a:spcBef>
                      </a:pPr>
                      <a:r>
                        <a:rPr sz="900" b="1" dirty="0">
                          <a:solidFill>
                            <a:srgbClr val="231F20"/>
                          </a:solidFill>
                          <a:latin typeface="MetaOT-Norm" panose="020B0504030101020102" pitchFamily="34" charset="0"/>
                          <a:cs typeface="Calibri"/>
                        </a:rPr>
                        <a:t>Minimum </a:t>
                      </a:r>
                      <a:r>
                        <a:rPr sz="900" b="1" spc="25" dirty="0">
                          <a:solidFill>
                            <a:srgbClr val="231F20"/>
                          </a:solidFill>
                          <a:latin typeface="MetaOT-Norm" panose="020B0504030101020102" pitchFamily="34" charset="0"/>
                          <a:cs typeface="Calibri"/>
                        </a:rPr>
                        <a:t>age </a:t>
                      </a:r>
                      <a:r>
                        <a:rPr sz="900" b="1" spc="-5" dirty="0">
                          <a:solidFill>
                            <a:srgbClr val="231F20"/>
                          </a:solidFill>
                          <a:latin typeface="MetaOT-Norm" panose="020B0504030101020102" pitchFamily="34" charset="0"/>
                          <a:cs typeface="Calibri"/>
                        </a:rPr>
                        <a:t>to</a:t>
                      </a:r>
                      <a:r>
                        <a:rPr sz="900" b="1" spc="-114" dirty="0">
                          <a:solidFill>
                            <a:srgbClr val="231F20"/>
                          </a:solidFill>
                          <a:latin typeface="MetaOT-Norm" panose="020B0504030101020102" pitchFamily="34" charset="0"/>
                          <a:cs typeface="Calibri"/>
                        </a:rPr>
                        <a:t> </a:t>
                      </a:r>
                      <a:r>
                        <a:rPr sz="900" b="1" spc="15" dirty="0">
                          <a:solidFill>
                            <a:srgbClr val="231F20"/>
                          </a:solidFill>
                          <a:latin typeface="MetaOT-Norm" panose="020B0504030101020102" pitchFamily="34" charset="0"/>
                          <a:cs typeface="Calibri"/>
                        </a:rPr>
                        <a:t>start</a:t>
                      </a:r>
                      <a:endParaRPr sz="900" b="1" dirty="0">
                        <a:latin typeface="MetaOT-Norm" panose="020B0504030101020102" pitchFamily="34" charset="0"/>
                        <a:cs typeface="Calibri"/>
                      </a:endParaRPr>
                    </a:p>
                  </a:txBody>
                  <a:tcPr marL="0" marR="0" marT="23495" marB="0">
                    <a:lnT w="6350">
                      <a:solidFill>
                        <a:srgbClr val="231F20"/>
                      </a:solidFill>
                      <a:prstDash val="solid"/>
                    </a:lnT>
                    <a:lnB w="6350">
                      <a:solidFill>
                        <a:srgbClr val="231F20"/>
                      </a:solidFill>
                      <a:prstDash val="solid"/>
                    </a:lnB>
                  </a:tcPr>
                </a:tc>
                <a:tc>
                  <a:txBody>
                    <a:bodyPr/>
                    <a:lstStyle/>
                    <a:p>
                      <a:pPr marL="635" algn="ctr">
                        <a:lnSpc>
                          <a:spcPct val="100000"/>
                        </a:lnSpc>
                        <a:spcBef>
                          <a:spcPts val="185"/>
                        </a:spcBef>
                      </a:pPr>
                      <a:r>
                        <a:rPr sz="900" spc="-30" dirty="0">
                          <a:solidFill>
                            <a:srgbClr val="231F20"/>
                          </a:solidFill>
                          <a:latin typeface="MetaOT-Norm" panose="020B0504030101020102" pitchFamily="34" charset="0"/>
                          <a:cs typeface="Calibri"/>
                        </a:rPr>
                        <a:t>14</a:t>
                      </a:r>
                      <a:r>
                        <a:rPr sz="900" spc="-85" dirty="0">
                          <a:solidFill>
                            <a:srgbClr val="231F20"/>
                          </a:solidFill>
                          <a:latin typeface="MetaOT-Norm" panose="020B0504030101020102" pitchFamily="34" charset="0"/>
                          <a:cs typeface="Calibri"/>
                        </a:rPr>
                        <a:t> </a:t>
                      </a:r>
                      <a:r>
                        <a:rPr sz="900" spc="15" dirty="0" smtClean="0">
                          <a:solidFill>
                            <a:srgbClr val="231F20"/>
                          </a:solidFill>
                          <a:latin typeface="MetaOT-Norm" panose="020B0504030101020102" pitchFamily="34" charset="0"/>
                          <a:cs typeface="Calibri"/>
                        </a:rPr>
                        <a:t>years</a:t>
                      </a:r>
                      <a:r>
                        <a:rPr lang="en-AU" sz="900" spc="15" dirty="0" smtClean="0">
                          <a:solidFill>
                            <a:srgbClr val="231F20"/>
                          </a:solidFill>
                          <a:latin typeface="MetaOT-Norm" panose="020B0504030101020102" pitchFamily="34" charset="0"/>
                          <a:cs typeface="Calibri"/>
                        </a:rPr>
                        <a:t> </a:t>
                      </a:r>
                      <a:r>
                        <a:rPr lang="en-AU" sz="700" spc="15" dirty="0" smtClean="0">
                          <a:solidFill>
                            <a:srgbClr val="231F20"/>
                          </a:solidFill>
                          <a:latin typeface="MetaOT-Norm" panose="020B0504030101020102" pitchFamily="34" charset="0"/>
                          <a:cs typeface="Calibri"/>
                        </a:rPr>
                        <a:t>#</a:t>
                      </a:r>
                      <a:endParaRPr sz="900" dirty="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9D1BB"/>
                    </a:solidFill>
                  </a:tcPr>
                </a:tc>
                <a:tc>
                  <a:txBody>
                    <a:bodyPr/>
                    <a:lstStyle/>
                    <a:p>
                      <a:pPr marL="635" algn="ctr">
                        <a:lnSpc>
                          <a:spcPct val="100000"/>
                        </a:lnSpc>
                        <a:spcBef>
                          <a:spcPts val="185"/>
                        </a:spcBef>
                      </a:pPr>
                      <a:r>
                        <a:rPr sz="900" spc="-35" dirty="0">
                          <a:solidFill>
                            <a:srgbClr val="231F20"/>
                          </a:solidFill>
                          <a:latin typeface="MetaOT-Norm" panose="020B0504030101020102" pitchFamily="34" charset="0"/>
                          <a:cs typeface="Calibri"/>
                        </a:rPr>
                        <a:t>15</a:t>
                      </a:r>
                      <a:r>
                        <a:rPr sz="900" spc="-9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years</a:t>
                      </a:r>
                      <a:endParaRPr sz="90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DFE4E9"/>
                    </a:solidFill>
                  </a:tcPr>
                </a:tc>
                <a:tc>
                  <a:txBody>
                    <a:bodyPr/>
                    <a:lstStyle/>
                    <a:p>
                      <a:pPr marL="635" algn="ctr">
                        <a:lnSpc>
                          <a:spcPct val="100000"/>
                        </a:lnSpc>
                        <a:spcBef>
                          <a:spcPts val="185"/>
                        </a:spcBef>
                      </a:pPr>
                      <a:r>
                        <a:rPr sz="900" spc="-30" dirty="0">
                          <a:solidFill>
                            <a:srgbClr val="231F20"/>
                          </a:solidFill>
                          <a:latin typeface="MetaOT-Norm" panose="020B0504030101020102" pitchFamily="34" charset="0"/>
                          <a:cs typeface="Calibri"/>
                        </a:rPr>
                        <a:t>16</a:t>
                      </a:r>
                      <a:r>
                        <a:rPr sz="900" spc="-85"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years</a:t>
                      </a:r>
                      <a:endParaRPr sz="900" dirty="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7"/>
                  </a:ext>
                </a:extLst>
              </a:tr>
              <a:tr h="549974">
                <a:tc>
                  <a:txBody>
                    <a:bodyPr/>
                    <a:lstStyle/>
                    <a:p>
                      <a:pPr marL="50800" marR="547370">
                        <a:lnSpc>
                          <a:spcPct val="100000"/>
                        </a:lnSpc>
                        <a:spcBef>
                          <a:spcPts val="185"/>
                        </a:spcBef>
                      </a:pPr>
                      <a:r>
                        <a:rPr sz="900" b="1" dirty="0">
                          <a:solidFill>
                            <a:srgbClr val="231F20"/>
                          </a:solidFill>
                          <a:latin typeface="MetaOT-Norm" panose="020B0504030101020102" pitchFamily="34" charset="0"/>
                          <a:cs typeface="Calibri"/>
                        </a:rPr>
                        <a:t>Minimum </a:t>
                      </a:r>
                      <a:r>
                        <a:rPr sz="900" b="1" spc="25" dirty="0">
                          <a:solidFill>
                            <a:srgbClr val="231F20"/>
                          </a:solidFill>
                          <a:latin typeface="MetaOT-Norm" panose="020B0504030101020102" pitchFamily="34" charset="0"/>
                          <a:cs typeface="Calibri"/>
                        </a:rPr>
                        <a:t>age </a:t>
                      </a:r>
                      <a:r>
                        <a:rPr sz="900" b="1" spc="-5" dirty="0">
                          <a:solidFill>
                            <a:srgbClr val="231F20"/>
                          </a:solidFill>
                          <a:latin typeface="MetaOT-Norm" panose="020B0504030101020102" pitchFamily="34" charset="0"/>
                          <a:cs typeface="Calibri"/>
                        </a:rPr>
                        <a:t>to</a:t>
                      </a:r>
                      <a:r>
                        <a:rPr sz="900" b="1" spc="-110" dirty="0">
                          <a:solidFill>
                            <a:srgbClr val="231F20"/>
                          </a:solidFill>
                          <a:latin typeface="MetaOT-Norm" panose="020B0504030101020102" pitchFamily="34" charset="0"/>
                          <a:cs typeface="Calibri"/>
                        </a:rPr>
                        <a:t> </a:t>
                      </a:r>
                      <a:r>
                        <a:rPr sz="900" b="1" spc="20" dirty="0">
                          <a:solidFill>
                            <a:srgbClr val="231F20"/>
                          </a:solidFill>
                          <a:latin typeface="MetaOT-Norm" panose="020B0504030101020102" pitchFamily="34" charset="0"/>
                          <a:cs typeface="Calibri"/>
                        </a:rPr>
                        <a:t>finish  </a:t>
                      </a:r>
                      <a:r>
                        <a:rPr sz="900" b="1" spc="5" dirty="0">
                          <a:solidFill>
                            <a:srgbClr val="231F20"/>
                          </a:solidFill>
                          <a:latin typeface="MetaOT-Norm" panose="020B0504030101020102" pitchFamily="34" charset="0"/>
                          <a:cs typeface="Calibri"/>
                        </a:rPr>
                        <a:t>(without</a:t>
                      </a:r>
                      <a:r>
                        <a:rPr sz="900" b="1" spc="-75" dirty="0">
                          <a:solidFill>
                            <a:srgbClr val="231F20"/>
                          </a:solidFill>
                          <a:latin typeface="MetaOT-Norm" panose="020B0504030101020102" pitchFamily="34" charset="0"/>
                          <a:cs typeface="Calibri"/>
                        </a:rPr>
                        <a:t> </a:t>
                      </a:r>
                      <a:r>
                        <a:rPr sz="900" b="1" spc="10" dirty="0">
                          <a:solidFill>
                            <a:srgbClr val="231F20"/>
                          </a:solidFill>
                          <a:latin typeface="MetaOT-Norm" panose="020B0504030101020102" pitchFamily="34" charset="0"/>
                          <a:cs typeface="Calibri"/>
                        </a:rPr>
                        <a:t>exception)</a:t>
                      </a:r>
                      <a:endParaRPr sz="900" b="1" dirty="0">
                        <a:latin typeface="MetaOT-Norm" panose="020B0504030101020102" pitchFamily="34" charset="0"/>
                        <a:cs typeface="Calibri"/>
                      </a:endParaRPr>
                    </a:p>
                  </a:txBody>
                  <a:tcPr marL="0" marR="0" marT="23495" marB="0">
                    <a:lnT w="6350">
                      <a:solidFill>
                        <a:srgbClr val="231F20"/>
                      </a:solidFill>
                      <a:prstDash val="solid"/>
                    </a:lnT>
                    <a:lnB w="6350">
                      <a:solidFill>
                        <a:srgbClr val="231F20"/>
                      </a:solidFill>
                      <a:prstDash val="solid"/>
                    </a:lnB>
                  </a:tcPr>
                </a:tc>
                <a:tc>
                  <a:txBody>
                    <a:bodyPr/>
                    <a:lstStyle/>
                    <a:p>
                      <a:pPr marL="635" algn="ctr">
                        <a:lnSpc>
                          <a:spcPct val="100000"/>
                        </a:lnSpc>
                        <a:spcBef>
                          <a:spcPts val="185"/>
                        </a:spcBef>
                      </a:pPr>
                      <a:r>
                        <a:rPr sz="900" spc="-30" dirty="0">
                          <a:solidFill>
                            <a:srgbClr val="231F20"/>
                          </a:solidFill>
                          <a:latin typeface="MetaOT-Norm" panose="020B0504030101020102" pitchFamily="34" charset="0"/>
                          <a:cs typeface="Calibri"/>
                        </a:rPr>
                        <a:t>14 </a:t>
                      </a:r>
                      <a:r>
                        <a:rPr sz="900" spc="15" dirty="0">
                          <a:solidFill>
                            <a:srgbClr val="231F20"/>
                          </a:solidFill>
                          <a:latin typeface="MetaOT-Norm" panose="020B0504030101020102" pitchFamily="34" charset="0"/>
                          <a:cs typeface="Calibri"/>
                        </a:rPr>
                        <a:t>years </a:t>
                      </a:r>
                      <a:r>
                        <a:rPr sz="900" spc="30" dirty="0">
                          <a:solidFill>
                            <a:srgbClr val="231F20"/>
                          </a:solidFill>
                          <a:latin typeface="MetaOT-Norm" panose="020B0504030101020102" pitchFamily="34" charset="0"/>
                          <a:cs typeface="Calibri"/>
                        </a:rPr>
                        <a:t>6</a:t>
                      </a:r>
                      <a:r>
                        <a:rPr sz="900" spc="-65" dirty="0">
                          <a:solidFill>
                            <a:srgbClr val="231F20"/>
                          </a:solidFill>
                          <a:latin typeface="MetaOT-Norm" panose="020B0504030101020102" pitchFamily="34" charset="0"/>
                          <a:cs typeface="Calibri"/>
                        </a:rPr>
                        <a:t> </a:t>
                      </a:r>
                      <a:r>
                        <a:rPr sz="900" spc="1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9D1BB"/>
                    </a:solidFill>
                  </a:tcPr>
                </a:tc>
                <a:tc>
                  <a:txBody>
                    <a:bodyPr/>
                    <a:lstStyle/>
                    <a:p>
                      <a:pPr marL="152400" marR="143510" algn="ctr">
                        <a:lnSpc>
                          <a:spcPct val="100000"/>
                        </a:lnSpc>
                        <a:spcBef>
                          <a:spcPts val="185"/>
                        </a:spcBef>
                      </a:pPr>
                      <a:r>
                        <a:rPr sz="900" spc="10" dirty="0">
                          <a:solidFill>
                            <a:srgbClr val="231F20"/>
                          </a:solidFill>
                          <a:latin typeface="MetaOT-Norm" panose="020B0504030101020102" pitchFamily="34" charset="0"/>
                          <a:cs typeface="Calibri"/>
                        </a:rPr>
                        <a:t>Bronze Awardees: </a:t>
                      </a:r>
                      <a:r>
                        <a:rPr sz="900" spc="-35" dirty="0">
                          <a:solidFill>
                            <a:srgbClr val="231F20"/>
                          </a:solidFill>
                          <a:latin typeface="MetaOT-Norm" panose="020B0504030101020102" pitchFamily="34" charset="0"/>
                          <a:cs typeface="Calibri"/>
                        </a:rPr>
                        <a:t>15 </a:t>
                      </a:r>
                      <a:r>
                        <a:rPr sz="900" spc="15" dirty="0">
                          <a:solidFill>
                            <a:srgbClr val="231F20"/>
                          </a:solidFill>
                          <a:latin typeface="MetaOT-Norm" panose="020B0504030101020102" pitchFamily="34" charset="0"/>
                          <a:cs typeface="Calibri"/>
                        </a:rPr>
                        <a:t>years</a:t>
                      </a:r>
                      <a:r>
                        <a:rPr sz="900" spc="-30"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6  </a:t>
                      </a:r>
                      <a:r>
                        <a:rPr sz="900" spc="10" dirty="0">
                          <a:solidFill>
                            <a:srgbClr val="231F20"/>
                          </a:solidFill>
                          <a:latin typeface="MetaOT-Norm" panose="020B0504030101020102" pitchFamily="34" charset="0"/>
                          <a:cs typeface="Calibri"/>
                        </a:rPr>
                        <a:t>months</a:t>
                      </a:r>
                      <a:endParaRPr sz="900">
                        <a:latin typeface="MetaOT-Norm" panose="020B0504030101020102" pitchFamily="34" charset="0"/>
                        <a:cs typeface="Calibri"/>
                      </a:endParaRPr>
                    </a:p>
                    <a:p>
                      <a:pPr marL="635" algn="ctr">
                        <a:lnSpc>
                          <a:spcPct val="100000"/>
                        </a:lnSpc>
                      </a:pPr>
                      <a:r>
                        <a:rPr sz="900" spc="5" dirty="0">
                          <a:solidFill>
                            <a:srgbClr val="231F20"/>
                          </a:solidFill>
                          <a:latin typeface="MetaOT-Norm" panose="020B0504030101020102" pitchFamily="34" charset="0"/>
                          <a:cs typeface="Calibri"/>
                        </a:rPr>
                        <a:t>Direct </a:t>
                      </a:r>
                      <a:r>
                        <a:rPr sz="900" spc="10" dirty="0">
                          <a:solidFill>
                            <a:srgbClr val="231F20"/>
                          </a:solidFill>
                          <a:latin typeface="MetaOT-Norm" panose="020B0504030101020102" pitchFamily="34" charset="0"/>
                          <a:cs typeface="Calibri"/>
                        </a:rPr>
                        <a:t>entrants: </a:t>
                      </a:r>
                      <a:r>
                        <a:rPr sz="900" spc="-30" dirty="0">
                          <a:solidFill>
                            <a:srgbClr val="231F20"/>
                          </a:solidFill>
                          <a:latin typeface="MetaOT-Norm" panose="020B0504030101020102" pitchFamily="34" charset="0"/>
                          <a:cs typeface="Calibri"/>
                        </a:rPr>
                        <a:t>16</a:t>
                      </a:r>
                      <a:r>
                        <a:rPr sz="900" spc="-9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years</a:t>
                      </a:r>
                      <a:endParaRPr sz="90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DFE4E9"/>
                    </a:solidFill>
                  </a:tcPr>
                </a:tc>
                <a:tc>
                  <a:txBody>
                    <a:bodyPr/>
                    <a:lstStyle/>
                    <a:p>
                      <a:pPr marL="214629" marR="205740" algn="ctr">
                        <a:lnSpc>
                          <a:spcPct val="100000"/>
                        </a:lnSpc>
                        <a:spcBef>
                          <a:spcPts val="185"/>
                        </a:spcBef>
                      </a:pPr>
                      <a:r>
                        <a:rPr sz="900" spc="20" dirty="0">
                          <a:solidFill>
                            <a:srgbClr val="231F20"/>
                          </a:solidFill>
                          <a:latin typeface="MetaOT-Norm" panose="020B0504030101020102" pitchFamily="34" charset="0"/>
                          <a:cs typeface="Calibri"/>
                        </a:rPr>
                        <a:t>Silver </a:t>
                      </a:r>
                      <a:r>
                        <a:rPr sz="900" spc="10" dirty="0">
                          <a:solidFill>
                            <a:srgbClr val="231F20"/>
                          </a:solidFill>
                          <a:latin typeface="MetaOT-Norm" panose="020B0504030101020102" pitchFamily="34" charset="0"/>
                          <a:cs typeface="Calibri"/>
                        </a:rPr>
                        <a:t>Awardees: </a:t>
                      </a:r>
                      <a:r>
                        <a:rPr sz="900" spc="-45" dirty="0">
                          <a:solidFill>
                            <a:srgbClr val="231F20"/>
                          </a:solidFill>
                          <a:latin typeface="MetaOT-Norm" panose="020B0504030101020102" pitchFamily="34" charset="0"/>
                          <a:cs typeface="Calibri"/>
                        </a:rPr>
                        <a:t>17 </a:t>
                      </a:r>
                      <a:r>
                        <a:rPr sz="900" spc="15" dirty="0">
                          <a:solidFill>
                            <a:srgbClr val="231F20"/>
                          </a:solidFill>
                          <a:latin typeface="MetaOT-Norm" panose="020B0504030101020102" pitchFamily="34" charset="0"/>
                          <a:cs typeface="Calibri"/>
                        </a:rPr>
                        <a:t>years  </a:t>
                      </a:r>
                      <a:r>
                        <a:rPr sz="900" spc="5" dirty="0">
                          <a:solidFill>
                            <a:srgbClr val="231F20"/>
                          </a:solidFill>
                          <a:latin typeface="MetaOT-Norm" panose="020B0504030101020102" pitchFamily="34" charset="0"/>
                          <a:cs typeface="Calibri"/>
                        </a:rPr>
                        <a:t>Direct </a:t>
                      </a:r>
                      <a:r>
                        <a:rPr sz="900" spc="10" dirty="0">
                          <a:solidFill>
                            <a:srgbClr val="231F20"/>
                          </a:solidFill>
                          <a:latin typeface="MetaOT-Norm" panose="020B0504030101020102" pitchFamily="34" charset="0"/>
                          <a:cs typeface="Calibri"/>
                        </a:rPr>
                        <a:t>entrants: </a:t>
                      </a:r>
                      <a:r>
                        <a:rPr sz="900" spc="-45" dirty="0">
                          <a:solidFill>
                            <a:srgbClr val="231F20"/>
                          </a:solidFill>
                          <a:latin typeface="MetaOT-Norm" panose="020B0504030101020102" pitchFamily="34" charset="0"/>
                          <a:cs typeface="Calibri"/>
                        </a:rPr>
                        <a:t>17 </a:t>
                      </a:r>
                      <a:r>
                        <a:rPr sz="900" spc="15" dirty="0">
                          <a:solidFill>
                            <a:srgbClr val="231F20"/>
                          </a:solidFill>
                          <a:latin typeface="MetaOT-Norm" panose="020B0504030101020102" pitchFamily="34" charset="0"/>
                          <a:cs typeface="Calibri"/>
                        </a:rPr>
                        <a:t>years</a:t>
                      </a:r>
                      <a:r>
                        <a:rPr sz="900" spc="-50" dirty="0">
                          <a:solidFill>
                            <a:srgbClr val="231F20"/>
                          </a:solidFill>
                          <a:latin typeface="MetaOT-Norm" panose="020B0504030101020102" pitchFamily="34" charset="0"/>
                          <a:cs typeface="Calibri"/>
                        </a:rPr>
                        <a:t> </a:t>
                      </a:r>
                      <a:r>
                        <a:rPr sz="900" spc="30" dirty="0">
                          <a:solidFill>
                            <a:srgbClr val="231F20"/>
                          </a:solidFill>
                          <a:latin typeface="MetaOT-Norm" panose="020B0504030101020102" pitchFamily="34" charset="0"/>
                          <a:cs typeface="Calibri"/>
                        </a:rPr>
                        <a:t>6  </a:t>
                      </a:r>
                      <a:r>
                        <a:rPr sz="900" spc="10" dirty="0">
                          <a:solidFill>
                            <a:srgbClr val="231F20"/>
                          </a:solidFill>
                          <a:latin typeface="MetaOT-Norm" panose="020B0504030101020102" pitchFamily="34" charset="0"/>
                          <a:cs typeface="Calibri"/>
                        </a:rPr>
                        <a:t>months</a:t>
                      </a:r>
                      <a:endParaRPr sz="900" dirty="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8"/>
                  </a:ext>
                </a:extLst>
              </a:tr>
              <a:tr h="388054">
                <a:tc>
                  <a:txBody>
                    <a:bodyPr/>
                    <a:lstStyle/>
                    <a:p>
                      <a:pPr marL="50800" marR="527050">
                        <a:lnSpc>
                          <a:spcPct val="100000"/>
                        </a:lnSpc>
                        <a:spcBef>
                          <a:spcPts val="185"/>
                        </a:spcBef>
                      </a:pPr>
                      <a:r>
                        <a:rPr sz="900" b="1" dirty="0">
                          <a:solidFill>
                            <a:srgbClr val="231F20"/>
                          </a:solidFill>
                          <a:latin typeface="MetaOT-Norm" panose="020B0504030101020102" pitchFamily="34" charset="0"/>
                          <a:cs typeface="Calibri"/>
                        </a:rPr>
                        <a:t>Maximum </a:t>
                      </a:r>
                      <a:r>
                        <a:rPr sz="900" b="1" spc="25" dirty="0">
                          <a:solidFill>
                            <a:srgbClr val="231F20"/>
                          </a:solidFill>
                          <a:latin typeface="MetaOT-Norm" panose="020B0504030101020102" pitchFamily="34" charset="0"/>
                          <a:cs typeface="Calibri"/>
                        </a:rPr>
                        <a:t>age </a:t>
                      </a:r>
                      <a:r>
                        <a:rPr sz="900" b="1" spc="-5" dirty="0">
                          <a:solidFill>
                            <a:srgbClr val="231F20"/>
                          </a:solidFill>
                          <a:latin typeface="MetaOT-Norm" panose="020B0504030101020102" pitchFamily="34" charset="0"/>
                          <a:cs typeface="Calibri"/>
                        </a:rPr>
                        <a:t>to</a:t>
                      </a:r>
                      <a:r>
                        <a:rPr sz="900" b="1" spc="-90" dirty="0">
                          <a:solidFill>
                            <a:srgbClr val="231F20"/>
                          </a:solidFill>
                          <a:latin typeface="MetaOT-Norm" panose="020B0504030101020102" pitchFamily="34" charset="0"/>
                          <a:cs typeface="Calibri"/>
                        </a:rPr>
                        <a:t> </a:t>
                      </a:r>
                      <a:r>
                        <a:rPr sz="900" b="1" spc="20" dirty="0">
                          <a:solidFill>
                            <a:srgbClr val="231F20"/>
                          </a:solidFill>
                          <a:latin typeface="MetaOT-Norm" panose="020B0504030101020102" pitchFamily="34" charset="0"/>
                          <a:cs typeface="Calibri"/>
                        </a:rPr>
                        <a:t>finish  </a:t>
                      </a:r>
                      <a:r>
                        <a:rPr sz="900" b="1" spc="5" dirty="0">
                          <a:solidFill>
                            <a:srgbClr val="231F20"/>
                          </a:solidFill>
                          <a:latin typeface="MetaOT-Norm" panose="020B0504030101020102" pitchFamily="34" charset="0"/>
                          <a:cs typeface="Calibri"/>
                        </a:rPr>
                        <a:t>(without</a:t>
                      </a:r>
                      <a:r>
                        <a:rPr sz="900" b="1" spc="-75" dirty="0">
                          <a:solidFill>
                            <a:srgbClr val="231F20"/>
                          </a:solidFill>
                          <a:latin typeface="MetaOT-Norm" panose="020B0504030101020102" pitchFamily="34" charset="0"/>
                          <a:cs typeface="Calibri"/>
                        </a:rPr>
                        <a:t> </a:t>
                      </a:r>
                      <a:r>
                        <a:rPr sz="900" b="1" spc="10" dirty="0">
                          <a:solidFill>
                            <a:srgbClr val="231F20"/>
                          </a:solidFill>
                          <a:latin typeface="MetaOT-Norm" panose="020B0504030101020102" pitchFamily="34" charset="0"/>
                          <a:cs typeface="Calibri"/>
                        </a:rPr>
                        <a:t>exception)</a:t>
                      </a:r>
                      <a:endParaRPr sz="900" b="1" dirty="0">
                        <a:latin typeface="MetaOT-Norm" panose="020B0504030101020102" pitchFamily="34" charset="0"/>
                        <a:cs typeface="Calibri"/>
                      </a:endParaRPr>
                    </a:p>
                  </a:txBody>
                  <a:tcPr marL="0" marR="0" marT="23495" marB="0">
                    <a:lnT w="6350">
                      <a:solidFill>
                        <a:srgbClr val="231F20"/>
                      </a:solidFill>
                      <a:prstDash val="solid"/>
                    </a:lnT>
                    <a:lnB w="6350">
                      <a:solidFill>
                        <a:srgbClr val="231F20"/>
                      </a:solidFill>
                      <a:prstDash val="solid"/>
                    </a:lnB>
                  </a:tcPr>
                </a:tc>
                <a:tc>
                  <a:txBody>
                    <a:bodyPr/>
                    <a:lstStyle/>
                    <a:p>
                      <a:pPr marL="635" algn="ctr">
                        <a:lnSpc>
                          <a:spcPct val="100000"/>
                        </a:lnSpc>
                        <a:spcBef>
                          <a:spcPts val="185"/>
                        </a:spcBef>
                      </a:pPr>
                      <a:r>
                        <a:rPr sz="900" spc="5" dirty="0">
                          <a:solidFill>
                            <a:srgbClr val="231F20"/>
                          </a:solidFill>
                          <a:latin typeface="MetaOT-Norm" panose="020B0504030101020102" pitchFamily="34" charset="0"/>
                          <a:cs typeface="Calibri"/>
                        </a:rPr>
                        <a:t>Before </a:t>
                      </a:r>
                      <a:r>
                        <a:rPr sz="900" spc="10" dirty="0">
                          <a:solidFill>
                            <a:srgbClr val="231F20"/>
                          </a:solidFill>
                          <a:latin typeface="MetaOT-Norm" panose="020B0504030101020102" pitchFamily="34" charset="0"/>
                          <a:cs typeface="Calibri"/>
                        </a:rPr>
                        <a:t>25th</a:t>
                      </a:r>
                      <a:r>
                        <a:rPr sz="900" spc="-8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birthday</a:t>
                      </a:r>
                      <a:endParaRPr sz="900" dirty="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9D1BB"/>
                    </a:solidFill>
                  </a:tcPr>
                </a:tc>
                <a:tc>
                  <a:txBody>
                    <a:bodyPr/>
                    <a:lstStyle/>
                    <a:p>
                      <a:pPr marR="333375" algn="r">
                        <a:lnSpc>
                          <a:spcPct val="100000"/>
                        </a:lnSpc>
                        <a:spcBef>
                          <a:spcPts val="185"/>
                        </a:spcBef>
                      </a:pPr>
                      <a:r>
                        <a:rPr sz="900" spc="5" dirty="0">
                          <a:solidFill>
                            <a:srgbClr val="231F20"/>
                          </a:solidFill>
                          <a:latin typeface="MetaOT-Norm" panose="020B0504030101020102" pitchFamily="34" charset="0"/>
                          <a:cs typeface="Calibri"/>
                        </a:rPr>
                        <a:t>Before </a:t>
                      </a:r>
                      <a:r>
                        <a:rPr sz="900" spc="10" dirty="0">
                          <a:solidFill>
                            <a:srgbClr val="231F20"/>
                          </a:solidFill>
                          <a:latin typeface="MetaOT-Norm" panose="020B0504030101020102" pitchFamily="34" charset="0"/>
                          <a:cs typeface="Calibri"/>
                        </a:rPr>
                        <a:t>25th</a:t>
                      </a:r>
                      <a:r>
                        <a:rPr sz="900" spc="-8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birthday</a:t>
                      </a:r>
                      <a:endParaRPr sz="90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DFE4E9"/>
                    </a:solidFill>
                  </a:tcPr>
                </a:tc>
                <a:tc>
                  <a:txBody>
                    <a:bodyPr/>
                    <a:lstStyle/>
                    <a:p>
                      <a:pPr marL="635" algn="ctr">
                        <a:lnSpc>
                          <a:spcPct val="100000"/>
                        </a:lnSpc>
                        <a:spcBef>
                          <a:spcPts val="185"/>
                        </a:spcBef>
                      </a:pPr>
                      <a:r>
                        <a:rPr sz="900" spc="5" dirty="0">
                          <a:solidFill>
                            <a:srgbClr val="231F20"/>
                          </a:solidFill>
                          <a:latin typeface="MetaOT-Norm" panose="020B0504030101020102" pitchFamily="34" charset="0"/>
                          <a:cs typeface="Calibri"/>
                        </a:rPr>
                        <a:t>Before </a:t>
                      </a:r>
                      <a:r>
                        <a:rPr sz="900" spc="10" dirty="0">
                          <a:solidFill>
                            <a:srgbClr val="231F20"/>
                          </a:solidFill>
                          <a:latin typeface="MetaOT-Norm" panose="020B0504030101020102" pitchFamily="34" charset="0"/>
                          <a:cs typeface="Calibri"/>
                        </a:rPr>
                        <a:t>25th</a:t>
                      </a:r>
                      <a:r>
                        <a:rPr sz="900" spc="-80" dirty="0">
                          <a:solidFill>
                            <a:srgbClr val="231F20"/>
                          </a:solidFill>
                          <a:latin typeface="MetaOT-Norm" panose="020B0504030101020102" pitchFamily="34" charset="0"/>
                          <a:cs typeface="Calibri"/>
                        </a:rPr>
                        <a:t> </a:t>
                      </a:r>
                      <a:r>
                        <a:rPr sz="900" spc="15" dirty="0">
                          <a:solidFill>
                            <a:srgbClr val="231F20"/>
                          </a:solidFill>
                          <a:latin typeface="MetaOT-Norm" panose="020B0504030101020102" pitchFamily="34" charset="0"/>
                          <a:cs typeface="Calibri"/>
                        </a:rPr>
                        <a:t>birthday</a:t>
                      </a:r>
                      <a:endParaRPr sz="900" dirty="0">
                        <a:latin typeface="MetaOT-Norm" panose="020B0504030101020102" pitchFamily="34" charset="0"/>
                        <a:cs typeface="Calibri"/>
                      </a:endParaRPr>
                    </a:p>
                  </a:txBody>
                  <a:tcPr marL="0" marR="0" marT="23495" marB="0" anchor="ctr">
                    <a:lnT w="6350">
                      <a:solidFill>
                        <a:srgbClr val="FFFFFF"/>
                      </a:solidFill>
                      <a:prstDash val="solid"/>
                    </a:lnT>
                    <a:lnB w="6350">
                      <a:solidFill>
                        <a:srgbClr val="FFFFFF"/>
                      </a:solidFill>
                      <a:prstDash val="solid"/>
                    </a:lnB>
                    <a:solidFill>
                      <a:srgbClr val="ECE2C7"/>
                    </a:solidFill>
                  </a:tcPr>
                </a:tc>
                <a:extLst>
                  <a:ext uri="{0D108BD9-81ED-4DB2-BD59-A6C34878D82A}">
                    <a16:rowId xmlns:a16="http://schemas.microsoft.com/office/drawing/2014/main" val="10009"/>
                  </a:ext>
                </a:extLst>
              </a:tr>
            </a:tbl>
          </a:graphicData>
        </a:graphic>
      </p:graphicFrame>
      <p:sp>
        <p:nvSpPr>
          <p:cNvPr id="9" name="object 27"/>
          <p:cNvSpPr txBox="1">
            <a:spLocks/>
          </p:cNvSpPr>
          <p:nvPr/>
        </p:nvSpPr>
        <p:spPr>
          <a:xfrm>
            <a:off x="363146" y="1157754"/>
            <a:ext cx="6805388" cy="969496"/>
          </a:xfrm>
          <a:prstGeom prst="rect">
            <a:avLst/>
          </a:prstGeom>
        </p:spPr>
        <p:txBody>
          <a:bodyPr vert="horz" wrap="square" lIns="0" tIns="0" rIns="0" bIns="0" rtlCol="0">
            <a:spAutoFit/>
          </a:bodyPr>
          <a:lstStyle>
            <a:lvl1pPr>
              <a:defRPr sz="3101" b="1" i="0">
                <a:solidFill>
                  <a:srgbClr val="A7A9AC"/>
                </a:solidFill>
                <a:latin typeface="Meta Offc"/>
                <a:ea typeface="+mj-ea"/>
                <a:cs typeface="Meta Offc"/>
              </a:defRPr>
            </a:lvl1pPr>
          </a:lstStyle>
          <a:p>
            <a:pPr marL="25400" marR="5080">
              <a:spcBef>
                <a:spcPts val="380"/>
              </a:spcBef>
            </a:pPr>
            <a:r>
              <a:rPr lang="en-AU" sz="1050" b="0" kern="0" spc="10" dirty="0" smtClean="0">
                <a:solidFill>
                  <a:schemeClr val="tx1">
                    <a:lumMod val="75000"/>
                    <a:lumOff val="25000"/>
                  </a:schemeClr>
                </a:solidFill>
              </a:rPr>
              <a:t>The</a:t>
            </a:r>
            <a:r>
              <a:rPr lang="en-AU" sz="1050" b="0" kern="0" spc="-5" dirty="0" smtClean="0">
                <a:solidFill>
                  <a:schemeClr val="tx1">
                    <a:lumMod val="75000"/>
                    <a:lumOff val="25000"/>
                  </a:schemeClr>
                </a:solidFill>
              </a:rPr>
              <a:t> </a:t>
            </a:r>
            <a:r>
              <a:rPr lang="en-AU" sz="1050" b="0" kern="0" spc="20" dirty="0" smtClean="0">
                <a:solidFill>
                  <a:schemeClr val="tx1">
                    <a:lumMod val="75000"/>
                    <a:lumOff val="25000"/>
                  </a:schemeClr>
                </a:solidFill>
              </a:rPr>
              <a:t>Duke</a:t>
            </a:r>
            <a:r>
              <a:rPr lang="en-AU" sz="1050" b="0" kern="0" spc="-5" dirty="0" smtClean="0">
                <a:solidFill>
                  <a:schemeClr val="tx1">
                    <a:lumMod val="75000"/>
                    <a:lumOff val="25000"/>
                  </a:schemeClr>
                </a:solidFill>
              </a:rPr>
              <a:t> </a:t>
            </a:r>
            <a:r>
              <a:rPr lang="en-AU" sz="1050" b="0" kern="0" dirty="0" smtClean="0">
                <a:solidFill>
                  <a:schemeClr val="tx1">
                    <a:lumMod val="75000"/>
                    <a:lumOff val="25000"/>
                  </a:schemeClr>
                </a:solidFill>
              </a:rPr>
              <a:t>of</a:t>
            </a:r>
            <a:r>
              <a:rPr lang="en-AU" sz="1050" b="0" kern="0" spc="-5" dirty="0" smtClean="0">
                <a:solidFill>
                  <a:schemeClr val="tx1">
                    <a:lumMod val="75000"/>
                    <a:lumOff val="25000"/>
                  </a:schemeClr>
                </a:solidFill>
              </a:rPr>
              <a:t> </a:t>
            </a:r>
            <a:r>
              <a:rPr lang="en-AU" sz="1050" b="0" kern="0" spc="15" dirty="0" smtClean="0">
                <a:solidFill>
                  <a:schemeClr val="tx1">
                    <a:lumMod val="75000"/>
                    <a:lumOff val="25000"/>
                  </a:schemeClr>
                </a:solidFill>
              </a:rPr>
              <a:t>Edinburgh’s</a:t>
            </a:r>
            <a:r>
              <a:rPr lang="en-AU" sz="1050" b="0" kern="0" spc="-5" dirty="0" smtClean="0">
                <a:solidFill>
                  <a:schemeClr val="tx1">
                    <a:lumMod val="75000"/>
                    <a:lumOff val="25000"/>
                  </a:schemeClr>
                </a:solidFill>
              </a:rPr>
              <a:t> </a:t>
            </a:r>
            <a:r>
              <a:rPr lang="en-AU" sz="1050" b="0" kern="0" spc="10" dirty="0" smtClean="0">
                <a:solidFill>
                  <a:schemeClr val="tx1">
                    <a:lumMod val="75000"/>
                    <a:lumOff val="25000"/>
                  </a:schemeClr>
                </a:solidFill>
              </a:rPr>
              <a:t>International</a:t>
            </a:r>
            <a:r>
              <a:rPr lang="en-AU" sz="1050" b="0" kern="0" spc="-5" dirty="0" smtClean="0">
                <a:solidFill>
                  <a:schemeClr val="tx1">
                    <a:lumMod val="75000"/>
                    <a:lumOff val="25000"/>
                  </a:schemeClr>
                </a:solidFill>
              </a:rPr>
              <a:t> </a:t>
            </a:r>
            <a:r>
              <a:rPr lang="en-AU" sz="1050" b="0" kern="0" dirty="0" smtClean="0">
                <a:solidFill>
                  <a:schemeClr val="tx1">
                    <a:lumMod val="75000"/>
                    <a:lumOff val="25000"/>
                  </a:schemeClr>
                </a:solidFill>
              </a:rPr>
              <a:t>Award</a:t>
            </a:r>
            <a:r>
              <a:rPr lang="en-AU" sz="1050" b="0" kern="0" spc="-5" dirty="0" smtClean="0">
                <a:solidFill>
                  <a:schemeClr val="tx1">
                    <a:lumMod val="75000"/>
                    <a:lumOff val="25000"/>
                  </a:schemeClr>
                </a:solidFill>
              </a:rPr>
              <a:t> </a:t>
            </a:r>
            <a:r>
              <a:rPr lang="en-AU" sz="1050" b="0" kern="0" spc="45" dirty="0" smtClean="0">
                <a:solidFill>
                  <a:schemeClr val="tx1">
                    <a:lumMod val="75000"/>
                    <a:lumOff val="25000"/>
                  </a:schemeClr>
                </a:solidFill>
              </a:rPr>
              <a:t>is</a:t>
            </a:r>
            <a:r>
              <a:rPr lang="en-AU" sz="1050" b="0" kern="0" spc="-5" dirty="0" smtClean="0">
                <a:solidFill>
                  <a:schemeClr val="tx1">
                    <a:lumMod val="75000"/>
                    <a:lumOff val="25000"/>
                  </a:schemeClr>
                </a:solidFill>
              </a:rPr>
              <a:t> </a:t>
            </a:r>
            <a:r>
              <a:rPr lang="en-AU" sz="1050" b="0" kern="0" spc="25" dirty="0" smtClean="0">
                <a:solidFill>
                  <a:schemeClr val="tx1">
                    <a:lumMod val="75000"/>
                    <a:lumOff val="25000"/>
                  </a:schemeClr>
                </a:solidFill>
              </a:rPr>
              <a:t>a</a:t>
            </a:r>
            <a:r>
              <a:rPr lang="en-AU" sz="1050" b="0" kern="0" spc="-5" dirty="0" smtClean="0">
                <a:solidFill>
                  <a:schemeClr val="tx1">
                    <a:lumMod val="75000"/>
                    <a:lumOff val="25000"/>
                  </a:schemeClr>
                </a:solidFill>
              </a:rPr>
              <a:t> </a:t>
            </a:r>
            <a:r>
              <a:rPr lang="en-AU" sz="1050" b="0" kern="0" spc="10" dirty="0" smtClean="0">
                <a:solidFill>
                  <a:schemeClr val="tx1">
                    <a:lumMod val="75000"/>
                    <a:lumOff val="25000"/>
                  </a:schemeClr>
                </a:solidFill>
              </a:rPr>
              <a:t>voluntary</a:t>
            </a:r>
            <a:r>
              <a:rPr lang="en-AU" sz="1050" b="0" kern="0" spc="-5" dirty="0" smtClean="0">
                <a:solidFill>
                  <a:schemeClr val="tx1">
                    <a:lumMod val="75000"/>
                    <a:lumOff val="25000"/>
                  </a:schemeClr>
                </a:solidFill>
              </a:rPr>
              <a:t> </a:t>
            </a:r>
            <a:r>
              <a:rPr lang="en-AU" sz="1050" b="0" kern="0" spc="5" dirty="0" smtClean="0">
                <a:solidFill>
                  <a:schemeClr val="tx1">
                    <a:lumMod val="75000"/>
                    <a:lumOff val="25000"/>
                  </a:schemeClr>
                </a:solidFill>
              </a:rPr>
              <a:t>program</a:t>
            </a:r>
            <a:r>
              <a:rPr lang="en-AU" sz="1050" b="0" kern="0" spc="-5" dirty="0" smtClean="0">
                <a:solidFill>
                  <a:schemeClr val="tx1">
                    <a:lumMod val="75000"/>
                    <a:lumOff val="25000"/>
                  </a:schemeClr>
                </a:solidFill>
              </a:rPr>
              <a:t> </a:t>
            </a:r>
            <a:r>
              <a:rPr lang="en-AU" sz="1050" b="0" kern="0" dirty="0" smtClean="0">
                <a:solidFill>
                  <a:schemeClr val="tx1">
                    <a:lumMod val="75000"/>
                    <a:lumOff val="25000"/>
                  </a:schemeClr>
                </a:solidFill>
              </a:rPr>
              <a:t>that’s</a:t>
            </a:r>
            <a:r>
              <a:rPr lang="en-AU" sz="1050" b="0" kern="0" spc="-5" dirty="0" smtClean="0">
                <a:solidFill>
                  <a:schemeClr val="tx1">
                    <a:lumMod val="75000"/>
                    <a:lumOff val="25000"/>
                  </a:schemeClr>
                </a:solidFill>
              </a:rPr>
              <a:t> </a:t>
            </a:r>
            <a:r>
              <a:rPr lang="en-AU" sz="1050" b="0" kern="0" spc="10" dirty="0" smtClean="0">
                <a:solidFill>
                  <a:schemeClr val="tx1">
                    <a:lumMod val="75000"/>
                    <a:lumOff val="25000"/>
                  </a:schemeClr>
                </a:solidFill>
              </a:rPr>
              <a:t>been</a:t>
            </a:r>
            <a:r>
              <a:rPr lang="en-AU" sz="1050" b="0" kern="0" spc="-5" dirty="0" smtClean="0">
                <a:solidFill>
                  <a:schemeClr val="tx1">
                    <a:lumMod val="75000"/>
                    <a:lumOff val="25000"/>
                  </a:schemeClr>
                </a:solidFill>
              </a:rPr>
              <a:t> </a:t>
            </a:r>
            <a:r>
              <a:rPr lang="en-AU" sz="1050" b="0" kern="0" spc="15" dirty="0" smtClean="0">
                <a:solidFill>
                  <a:schemeClr val="tx1">
                    <a:lumMod val="75000"/>
                    <a:lumOff val="25000"/>
                  </a:schemeClr>
                </a:solidFill>
              </a:rPr>
              <a:t>enriching</a:t>
            </a:r>
            <a:r>
              <a:rPr lang="en-AU" sz="1050" b="0" kern="0" spc="-5" dirty="0" smtClean="0">
                <a:solidFill>
                  <a:schemeClr val="tx1">
                    <a:lumMod val="75000"/>
                    <a:lumOff val="25000"/>
                  </a:schemeClr>
                </a:solidFill>
              </a:rPr>
              <a:t> </a:t>
            </a:r>
            <a:r>
              <a:rPr lang="en-AU" sz="1050" b="0" kern="0" spc="5" dirty="0" smtClean="0">
                <a:solidFill>
                  <a:schemeClr val="tx1">
                    <a:lumMod val="75000"/>
                    <a:lumOff val="25000"/>
                  </a:schemeClr>
                </a:solidFill>
              </a:rPr>
              <a:t>the</a:t>
            </a:r>
            <a:r>
              <a:rPr lang="en-AU" sz="1050" b="0" kern="0" spc="-5" dirty="0" smtClean="0">
                <a:solidFill>
                  <a:schemeClr val="tx1">
                    <a:lumMod val="75000"/>
                    <a:lumOff val="25000"/>
                  </a:schemeClr>
                </a:solidFill>
              </a:rPr>
              <a:t> </a:t>
            </a:r>
            <a:r>
              <a:rPr lang="en-AU" sz="1050" b="0" kern="0" spc="25" dirty="0" smtClean="0">
                <a:solidFill>
                  <a:schemeClr val="tx1">
                    <a:lumMod val="75000"/>
                    <a:lumOff val="25000"/>
                  </a:schemeClr>
                </a:solidFill>
              </a:rPr>
              <a:t>lives</a:t>
            </a:r>
            <a:r>
              <a:rPr lang="en-AU" sz="1050" b="0" kern="0" spc="-5" dirty="0" smtClean="0">
                <a:solidFill>
                  <a:schemeClr val="tx1">
                    <a:lumMod val="75000"/>
                    <a:lumOff val="25000"/>
                  </a:schemeClr>
                </a:solidFill>
              </a:rPr>
              <a:t> </a:t>
            </a:r>
            <a:r>
              <a:rPr lang="en-AU" sz="1050" b="0" kern="0" dirty="0" smtClean="0">
                <a:solidFill>
                  <a:schemeClr val="tx1">
                    <a:lumMod val="75000"/>
                    <a:lumOff val="25000"/>
                  </a:schemeClr>
                </a:solidFill>
              </a:rPr>
              <a:t>of</a:t>
            </a:r>
            <a:r>
              <a:rPr lang="en-AU" sz="1050" b="0" kern="0" spc="-5" dirty="0" smtClean="0">
                <a:solidFill>
                  <a:schemeClr val="tx1">
                    <a:lumMod val="75000"/>
                    <a:lumOff val="25000"/>
                  </a:schemeClr>
                </a:solidFill>
              </a:rPr>
              <a:t> </a:t>
            </a:r>
            <a:r>
              <a:rPr lang="en-AU" sz="1050" b="0" kern="0" spc="20" dirty="0" smtClean="0">
                <a:solidFill>
                  <a:schemeClr val="tx1">
                    <a:lumMod val="75000"/>
                    <a:lumOff val="25000"/>
                  </a:schemeClr>
                </a:solidFill>
              </a:rPr>
              <a:t>young</a:t>
            </a:r>
            <a:r>
              <a:rPr lang="en-AU" sz="1050" b="0" kern="0" spc="-5" dirty="0" smtClean="0">
                <a:solidFill>
                  <a:schemeClr val="tx1">
                    <a:lumMod val="75000"/>
                    <a:lumOff val="25000"/>
                  </a:schemeClr>
                </a:solidFill>
              </a:rPr>
              <a:t> </a:t>
            </a:r>
            <a:r>
              <a:rPr lang="en-AU" sz="1050" b="0" kern="0" spc="15" dirty="0" smtClean="0">
                <a:solidFill>
                  <a:schemeClr val="tx1">
                    <a:lumMod val="75000"/>
                    <a:lumOff val="25000"/>
                  </a:schemeClr>
                </a:solidFill>
              </a:rPr>
              <a:t>people</a:t>
            </a:r>
            <a:r>
              <a:rPr lang="en-AU" sz="1050" b="0" kern="0" spc="-5" dirty="0" smtClean="0">
                <a:solidFill>
                  <a:schemeClr val="tx1">
                    <a:lumMod val="75000"/>
                    <a:lumOff val="25000"/>
                  </a:schemeClr>
                </a:solidFill>
              </a:rPr>
              <a:t> </a:t>
            </a:r>
            <a:r>
              <a:rPr lang="en-AU" sz="1050" b="0" kern="0" spc="25" dirty="0" smtClean="0">
                <a:solidFill>
                  <a:schemeClr val="tx1">
                    <a:lumMod val="75000"/>
                    <a:lumOff val="25000"/>
                  </a:schemeClr>
                </a:solidFill>
              </a:rPr>
              <a:t>since in Australia since </a:t>
            </a:r>
            <a:r>
              <a:rPr lang="en-AU" sz="1050" b="0" kern="0" dirty="0" smtClean="0">
                <a:solidFill>
                  <a:schemeClr val="tx1">
                    <a:lumMod val="75000"/>
                    <a:lumOff val="25000"/>
                  </a:schemeClr>
                </a:solidFill>
              </a:rPr>
              <a:t>1959. </a:t>
            </a:r>
            <a:r>
              <a:rPr lang="en-AU" sz="1050" b="0" kern="0" spc="15" dirty="0" smtClean="0">
                <a:solidFill>
                  <a:schemeClr val="tx1">
                    <a:lumMod val="75000"/>
                    <a:lumOff val="25000"/>
                  </a:schemeClr>
                </a:solidFill>
              </a:rPr>
              <a:t>Participants </a:t>
            </a:r>
            <a:r>
              <a:rPr lang="en-AU" sz="1050" b="0" kern="0" spc="30" dirty="0" smtClean="0">
                <a:solidFill>
                  <a:schemeClr val="tx1">
                    <a:lumMod val="75000"/>
                    <a:lumOff val="25000"/>
                  </a:schemeClr>
                </a:solidFill>
              </a:rPr>
              <a:t>design </a:t>
            </a:r>
            <a:r>
              <a:rPr lang="en-AU" sz="1050" b="0" kern="0" spc="5" dirty="0" smtClean="0">
                <a:solidFill>
                  <a:schemeClr val="tx1">
                    <a:lumMod val="75000"/>
                    <a:lumOff val="25000"/>
                  </a:schemeClr>
                </a:solidFill>
              </a:rPr>
              <a:t>their </a:t>
            </a:r>
            <a:r>
              <a:rPr lang="en-AU" sz="1050" b="0" kern="0" spc="-5" dirty="0" smtClean="0">
                <a:solidFill>
                  <a:schemeClr val="tx1">
                    <a:lumMod val="75000"/>
                    <a:lumOff val="25000"/>
                  </a:schemeClr>
                </a:solidFill>
              </a:rPr>
              <a:t>own </a:t>
            </a:r>
            <a:r>
              <a:rPr lang="en-AU" sz="1050" b="0" kern="0" spc="15" dirty="0" smtClean="0">
                <a:solidFill>
                  <a:schemeClr val="tx1">
                    <a:lumMod val="75000"/>
                    <a:lumOff val="25000"/>
                  </a:schemeClr>
                </a:solidFill>
              </a:rPr>
              <a:t>unique </a:t>
            </a:r>
            <a:r>
              <a:rPr lang="en-AU" sz="1050" b="0" kern="0" spc="5" dirty="0" smtClean="0">
                <a:solidFill>
                  <a:schemeClr val="tx1">
                    <a:lumMod val="75000"/>
                    <a:lumOff val="25000"/>
                  </a:schemeClr>
                </a:solidFill>
              </a:rPr>
              <a:t>program that </a:t>
            </a:r>
            <a:r>
              <a:rPr lang="en-AU" sz="1050" b="0" kern="0" spc="25" dirty="0" smtClean="0">
                <a:solidFill>
                  <a:schemeClr val="tx1">
                    <a:lumMod val="75000"/>
                    <a:lumOff val="25000"/>
                  </a:schemeClr>
                </a:solidFill>
              </a:rPr>
              <a:t>challenges </a:t>
            </a:r>
            <a:r>
              <a:rPr lang="en-AU" sz="1050" b="0" kern="0" dirty="0" smtClean="0">
                <a:solidFill>
                  <a:schemeClr val="tx1">
                    <a:lumMod val="75000"/>
                    <a:lumOff val="25000"/>
                  </a:schemeClr>
                </a:solidFill>
              </a:rPr>
              <a:t>them </a:t>
            </a:r>
            <a:r>
              <a:rPr lang="en-AU" sz="1050" b="0" kern="0" spc="-5" dirty="0" smtClean="0">
                <a:solidFill>
                  <a:schemeClr val="tx1">
                    <a:lumMod val="75000"/>
                    <a:lumOff val="25000"/>
                  </a:schemeClr>
                </a:solidFill>
              </a:rPr>
              <a:t>to </a:t>
            </a:r>
            <a:r>
              <a:rPr lang="en-AU" sz="1050" b="0" kern="0" spc="20" dirty="0" smtClean="0">
                <a:solidFill>
                  <a:schemeClr val="tx1">
                    <a:lumMod val="75000"/>
                    <a:lumOff val="25000"/>
                  </a:schemeClr>
                </a:solidFill>
              </a:rPr>
              <a:t>set </a:t>
            </a:r>
            <a:r>
              <a:rPr lang="en-AU" sz="1050" b="0" kern="0" spc="15" dirty="0" smtClean="0">
                <a:solidFill>
                  <a:schemeClr val="tx1">
                    <a:lumMod val="75000"/>
                    <a:lumOff val="25000"/>
                  </a:schemeClr>
                </a:solidFill>
              </a:rPr>
              <a:t>and </a:t>
            </a:r>
            <a:r>
              <a:rPr lang="en-AU" sz="1050" b="0" kern="0" dirty="0" smtClean="0">
                <a:solidFill>
                  <a:schemeClr val="tx1">
                    <a:lumMod val="75000"/>
                    <a:lumOff val="25000"/>
                  </a:schemeClr>
                </a:solidFill>
              </a:rPr>
              <a:t>meet </a:t>
            </a:r>
            <a:r>
              <a:rPr lang="en-AU" sz="1050" b="0" kern="0" spc="35" dirty="0" smtClean="0">
                <a:solidFill>
                  <a:schemeClr val="tx1">
                    <a:lumMod val="75000"/>
                    <a:lumOff val="25000"/>
                  </a:schemeClr>
                </a:solidFill>
              </a:rPr>
              <a:t>goals </a:t>
            </a:r>
            <a:r>
              <a:rPr lang="en-AU" sz="1050" b="0" kern="0" spc="10" dirty="0" smtClean="0">
                <a:solidFill>
                  <a:schemeClr val="tx1">
                    <a:lumMod val="75000"/>
                    <a:lumOff val="25000"/>
                  </a:schemeClr>
                </a:solidFill>
              </a:rPr>
              <a:t>while </a:t>
            </a:r>
            <a:r>
              <a:rPr lang="en-AU" sz="1050" b="0" kern="0" spc="15" dirty="0" smtClean="0">
                <a:solidFill>
                  <a:schemeClr val="tx1">
                    <a:lumMod val="75000"/>
                    <a:lumOff val="25000"/>
                  </a:schemeClr>
                </a:solidFill>
              </a:rPr>
              <a:t>forging </a:t>
            </a:r>
            <a:r>
              <a:rPr lang="en-AU" sz="1050" b="0" kern="0" spc="20" dirty="0" smtClean="0">
                <a:solidFill>
                  <a:schemeClr val="tx1">
                    <a:lumMod val="75000"/>
                    <a:lumOff val="25000"/>
                  </a:schemeClr>
                </a:solidFill>
              </a:rPr>
              <a:t>qualities</a:t>
            </a:r>
            <a:r>
              <a:rPr lang="en-AU" sz="1050" b="0" kern="0" spc="-120" dirty="0" smtClean="0">
                <a:solidFill>
                  <a:schemeClr val="tx1">
                    <a:lumMod val="75000"/>
                    <a:lumOff val="25000"/>
                  </a:schemeClr>
                </a:solidFill>
              </a:rPr>
              <a:t> </a:t>
            </a:r>
            <a:r>
              <a:rPr lang="en-AU" sz="1050" b="0" kern="0" dirty="0" smtClean="0">
                <a:solidFill>
                  <a:schemeClr val="tx1">
                    <a:lumMod val="75000"/>
                    <a:lumOff val="25000"/>
                  </a:schemeClr>
                </a:solidFill>
              </a:rPr>
              <a:t>of  </a:t>
            </a:r>
            <a:r>
              <a:rPr lang="en-AU" sz="1050" b="0" kern="0" spc="15" dirty="0" smtClean="0">
                <a:solidFill>
                  <a:schemeClr val="tx1">
                    <a:lumMod val="75000"/>
                    <a:lumOff val="25000"/>
                  </a:schemeClr>
                </a:solidFill>
              </a:rPr>
              <a:t>strength, </a:t>
            </a:r>
            <a:r>
              <a:rPr lang="en-AU" sz="1050" b="0" kern="0" spc="10" dirty="0" smtClean="0">
                <a:solidFill>
                  <a:schemeClr val="tx1">
                    <a:lumMod val="75000"/>
                    <a:lumOff val="25000"/>
                  </a:schemeClr>
                </a:solidFill>
              </a:rPr>
              <a:t>resolve </a:t>
            </a:r>
            <a:r>
              <a:rPr lang="en-AU" sz="1050" b="0" kern="0" spc="15" dirty="0" smtClean="0">
                <a:solidFill>
                  <a:schemeClr val="tx1">
                    <a:lumMod val="75000"/>
                    <a:lumOff val="25000"/>
                  </a:schemeClr>
                </a:solidFill>
              </a:rPr>
              <a:t>and </a:t>
            </a:r>
            <a:r>
              <a:rPr lang="en-AU" sz="1050" b="0" kern="0" dirty="0" smtClean="0">
                <a:solidFill>
                  <a:schemeClr val="tx1">
                    <a:lumMod val="75000"/>
                    <a:lumOff val="25000"/>
                  </a:schemeClr>
                </a:solidFill>
              </a:rPr>
              <a:t>commitment. </a:t>
            </a:r>
            <a:r>
              <a:rPr lang="en-AU" sz="1050" b="0" kern="0" spc="10" dirty="0" smtClean="0">
                <a:solidFill>
                  <a:schemeClr val="tx1">
                    <a:lumMod val="75000"/>
                    <a:lumOff val="25000"/>
                  </a:schemeClr>
                </a:solidFill>
              </a:rPr>
              <a:t>Open </a:t>
            </a:r>
            <a:r>
              <a:rPr lang="en-AU" sz="1050" b="0" kern="0" spc="-5" dirty="0" smtClean="0">
                <a:solidFill>
                  <a:schemeClr val="tx1">
                    <a:lumMod val="75000"/>
                    <a:lumOff val="25000"/>
                  </a:schemeClr>
                </a:solidFill>
              </a:rPr>
              <a:t>to </a:t>
            </a:r>
            <a:r>
              <a:rPr lang="en-AU" sz="1050" b="0" kern="0" spc="20" dirty="0" smtClean="0">
                <a:solidFill>
                  <a:schemeClr val="tx1">
                    <a:lumMod val="75000"/>
                    <a:lumOff val="25000"/>
                  </a:schemeClr>
                </a:solidFill>
              </a:rPr>
              <a:t>young </a:t>
            </a:r>
            <a:r>
              <a:rPr lang="en-AU" sz="1050" b="0" kern="0" spc="15" dirty="0" smtClean="0">
                <a:solidFill>
                  <a:schemeClr val="tx1">
                    <a:lumMod val="75000"/>
                    <a:lumOff val="25000"/>
                  </a:schemeClr>
                </a:solidFill>
              </a:rPr>
              <a:t>people </a:t>
            </a:r>
            <a:r>
              <a:rPr lang="en-AU" sz="1050" b="0" kern="0" spc="25" dirty="0" smtClean="0">
                <a:solidFill>
                  <a:schemeClr val="tx1">
                    <a:lumMod val="75000"/>
                    <a:lumOff val="25000"/>
                  </a:schemeClr>
                </a:solidFill>
              </a:rPr>
              <a:t>aged </a:t>
            </a:r>
            <a:r>
              <a:rPr lang="en-AU" sz="1050" b="0" kern="0" spc="-35" dirty="0" smtClean="0">
                <a:solidFill>
                  <a:schemeClr val="tx1">
                    <a:lumMod val="75000"/>
                    <a:lumOff val="25000"/>
                  </a:schemeClr>
                </a:solidFill>
              </a:rPr>
              <a:t>14 </a:t>
            </a:r>
            <a:r>
              <a:rPr lang="en-AU" sz="1050" b="0" kern="0" spc="-5" dirty="0" smtClean="0">
                <a:solidFill>
                  <a:schemeClr val="tx1">
                    <a:lumMod val="75000"/>
                    <a:lumOff val="25000"/>
                  </a:schemeClr>
                </a:solidFill>
              </a:rPr>
              <a:t>to </a:t>
            </a:r>
            <a:r>
              <a:rPr lang="en-AU" sz="1050" b="0" kern="0" spc="20" dirty="0" smtClean="0">
                <a:solidFill>
                  <a:schemeClr val="tx1">
                    <a:lumMod val="75000"/>
                    <a:lumOff val="25000"/>
                  </a:schemeClr>
                </a:solidFill>
              </a:rPr>
              <a:t>24, </a:t>
            </a:r>
            <a:r>
              <a:rPr lang="en-AU" sz="1050" b="0" kern="0" spc="5" dirty="0" smtClean="0">
                <a:solidFill>
                  <a:schemeClr val="tx1">
                    <a:lumMod val="75000"/>
                    <a:lumOff val="25000"/>
                  </a:schemeClr>
                </a:solidFill>
              </a:rPr>
              <a:t>the Program </a:t>
            </a:r>
            <a:r>
              <a:rPr lang="en-AU" sz="1050" b="0" kern="0" spc="45" dirty="0" smtClean="0">
                <a:solidFill>
                  <a:schemeClr val="tx1">
                    <a:lumMod val="75000"/>
                    <a:lumOff val="25000"/>
                  </a:schemeClr>
                </a:solidFill>
              </a:rPr>
              <a:t>is </a:t>
            </a:r>
            <a:r>
              <a:rPr lang="en-AU" sz="1050" b="0" kern="0" spc="5" dirty="0" smtClean="0">
                <a:solidFill>
                  <a:schemeClr val="tx1">
                    <a:lumMod val="75000"/>
                    <a:lumOff val="25000"/>
                  </a:schemeClr>
                </a:solidFill>
              </a:rPr>
              <a:t>run </a:t>
            </a:r>
            <a:r>
              <a:rPr lang="en-AU" sz="1050" b="0" kern="0" spc="15" dirty="0" smtClean="0">
                <a:solidFill>
                  <a:schemeClr val="tx1">
                    <a:lumMod val="75000"/>
                    <a:lumOff val="25000"/>
                  </a:schemeClr>
                </a:solidFill>
              </a:rPr>
              <a:t>in </a:t>
            </a:r>
            <a:r>
              <a:rPr lang="en-AU" sz="1050" b="0" kern="0" spc="-10" dirty="0" smtClean="0">
                <a:solidFill>
                  <a:schemeClr val="tx1">
                    <a:lumMod val="75000"/>
                    <a:lumOff val="25000"/>
                  </a:schemeClr>
                </a:solidFill>
              </a:rPr>
              <a:t>over </a:t>
            </a:r>
            <a:r>
              <a:rPr lang="en-AU" sz="1050" b="0" kern="0" spc="-15" dirty="0" smtClean="0">
                <a:solidFill>
                  <a:schemeClr val="tx1">
                    <a:lumMod val="75000"/>
                    <a:lumOff val="25000"/>
                  </a:schemeClr>
                </a:solidFill>
              </a:rPr>
              <a:t>130 </a:t>
            </a:r>
            <a:r>
              <a:rPr lang="en-AU" sz="1050" b="0" kern="0" spc="10" dirty="0" smtClean="0">
                <a:solidFill>
                  <a:schemeClr val="tx1">
                    <a:lumMod val="75000"/>
                    <a:lumOff val="25000"/>
                  </a:schemeClr>
                </a:solidFill>
              </a:rPr>
              <a:t>countries </a:t>
            </a:r>
            <a:r>
              <a:rPr lang="en-AU" sz="1050" b="0" kern="0" spc="15" dirty="0" smtClean="0">
                <a:solidFill>
                  <a:schemeClr val="tx1">
                    <a:lumMod val="75000"/>
                    <a:lumOff val="25000"/>
                  </a:schemeClr>
                </a:solidFill>
              </a:rPr>
              <a:t>and </a:t>
            </a:r>
            <a:r>
              <a:rPr lang="en-AU" sz="1050" b="0" kern="0" spc="45" dirty="0" smtClean="0">
                <a:solidFill>
                  <a:schemeClr val="tx1">
                    <a:lumMod val="75000"/>
                    <a:lumOff val="25000"/>
                  </a:schemeClr>
                </a:solidFill>
              </a:rPr>
              <a:t>is </a:t>
            </a:r>
            <a:r>
              <a:rPr lang="en-AU" sz="1050" b="0" kern="0" spc="20" dirty="0" smtClean="0">
                <a:solidFill>
                  <a:schemeClr val="tx1">
                    <a:lumMod val="75000"/>
                    <a:lumOff val="25000"/>
                  </a:schemeClr>
                </a:solidFill>
              </a:rPr>
              <a:t>available</a:t>
            </a:r>
            <a:r>
              <a:rPr lang="en-AU" sz="1050" b="0" kern="0" dirty="0" smtClean="0">
                <a:solidFill>
                  <a:schemeClr val="tx1">
                    <a:lumMod val="75000"/>
                    <a:lumOff val="25000"/>
                  </a:schemeClr>
                </a:solidFill>
              </a:rPr>
              <a:t> </a:t>
            </a:r>
            <a:r>
              <a:rPr lang="en-AU" sz="1050" b="0" kern="0" spc="5" dirty="0" smtClean="0">
                <a:solidFill>
                  <a:schemeClr val="tx1">
                    <a:lumMod val="75000"/>
                    <a:lumOff val="25000"/>
                  </a:schemeClr>
                </a:solidFill>
              </a:rPr>
              <a:t>at</a:t>
            </a:r>
            <a:r>
              <a:rPr lang="en-AU" sz="1050" b="0" kern="0" dirty="0" smtClean="0">
                <a:solidFill>
                  <a:schemeClr val="tx1">
                    <a:lumMod val="75000"/>
                    <a:lumOff val="25000"/>
                  </a:schemeClr>
                </a:solidFill>
              </a:rPr>
              <a:t> </a:t>
            </a:r>
            <a:r>
              <a:rPr lang="en-AU" sz="1050" b="0" kern="0" spc="15" dirty="0" smtClean="0">
                <a:solidFill>
                  <a:schemeClr val="tx1">
                    <a:lumMod val="75000"/>
                    <a:lumOff val="25000"/>
                  </a:schemeClr>
                </a:solidFill>
              </a:rPr>
              <a:t>Bronze,</a:t>
            </a:r>
            <a:r>
              <a:rPr lang="en-AU" sz="1050" b="0" kern="0" dirty="0" smtClean="0">
                <a:solidFill>
                  <a:schemeClr val="tx1">
                    <a:lumMod val="75000"/>
                    <a:lumOff val="25000"/>
                  </a:schemeClr>
                </a:solidFill>
              </a:rPr>
              <a:t> </a:t>
            </a:r>
            <a:r>
              <a:rPr lang="en-AU" sz="1050" b="0" kern="0" spc="25" dirty="0" smtClean="0">
                <a:solidFill>
                  <a:schemeClr val="tx1">
                    <a:lumMod val="75000"/>
                    <a:lumOff val="25000"/>
                  </a:schemeClr>
                </a:solidFill>
              </a:rPr>
              <a:t>Silver</a:t>
            </a:r>
            <a:r>
              <a:rPr lang="en-AU" sz="1050" b="0" kern="0" dirty="0" smtClean="0">
                <a:solidFill>
                  <a:schemeClr val="tx1">
                    <a:lumMod val="75000"/>
                    <a:lumOff val="25000"/>
                  </a:schemeClr>
                </a:solidFill>
              </a:rPr>
              <a:t> </a:t>
            </a:r>
            <a:r>
              <a:rPr lang="en-AU" sz="1050" b="0" kern="0" spc="15" dirty="0" smtClean="0">
                <a:solidFill>
                  <a:schemeClr val="tx1">
                    <a:lumMod val="75000"/>
                    <a:lumOff val="25000"/>
                  </a:schemeClr>
                </a:solidFill>
              </a:rPr>
              <a:t>and</a:t>
            </a:r>
            <a:r>
              <a:rPr lang="en-AU" sz="1050" b="0" kern="0" dirty="0" smtClean="0">
                <a:solidFill>
                  <a:schemeClr val="tx1">
                    <a:lumMod val="75000"/>
                    <a:lumOff val="25000"/>
                  </a:schemeClr>
                </a:solidFill>
              </a:rPr>
              <a:t> </a:t>
            </a:r>
            <a:r>
              <a:rPr lang="en-AU" sz="1050" b="0" kern="0" spc="15" dirty="0" smtClean="0">
                <a:solidFill>
                  <a:schemeClr val="tx1">
                    <a:lumMod val="75000"/>
                    <a:lumOff val="25000"/>
                  </a:schemeClr>
                </a:solidFill>
              </a:rPr>
              <a:t>Gold</a:t>
            </a:r>
            <a:r>
              <a:rPr lang="en-AU" sz="1050" b="0" kern="0" dirty="0" smtClean="0">
                <a:solidFill>
                  <a:schemeClr val="tx1">
                    <a:lumMod val="75000"/>
                    <a:lumOff val="25000"/>
                  </a:schemeClr>
                </a:solidFill>
              </a:rPr>
              <a:t> </a:t>
            </a:r>
            <a:r>
              <a:rPr lang="en-AU" sz="1050" b="0" kern="0" spc="20" dirty="0" smtClean="0">
                <a:solidFill>
                  <a:schemeClr val="tx1">
                    <a:lumMod val="75000"/>
                    <a:lumOff val="25000"/>
                  </a:schemeClr>
                </a:solidFill>
              </a:rPr>
              <a:t>levels.</a:t>
            </a:r>
            <a:r>
              <a:rPr lang="en-AU" sz="1050" b="0" kern="0" dirty="0" smtClean="0">
                <a:solidFill>
                  <a:schemeClr val="tx1">
                    <a:lumMod val="75000"/>
                    <a:lumOff val="25000"/>
                  </a:schemeClr>
                </a:solidFill>
              </a:rPr>
              <a:t> </a:t>
            </a:r>
            <a:r>
              <a:rPr lang="en-AU" sz="1050" b="0" kern="0" spc="20" dirty="0" smtClean="0">
                <a:solidFill>
                  <a:schemeClr val="tx1">
                    <a:lumMod val="75000"/>
                    <a:lumOff val="25000"/>
                  </a:schemeClr>
                </a:solidFill>
              </a:rPr>
              <a:t>Each</a:t>
            </a:r>
            <a:r>
              <a:rPr lang="en-AU" sz="1050" b="0" kern="0" dirty="0" smtClean="0">
                <a:solidFill>
                  <a:schemeClr val="tx1">
                    <a:lumMod val="75000"/>
                    <a:lumOff val="25000"/>
                  </a:schemeClr>
                </a:solidFill>
              </a:rPr>
              <a:t> of </a:t>
            </a:r>
            <a:r>
              <a:rPr lang="en-AU" sz="1050" b="0" kern="0" spc="15" dirty="0" smtClean="0">
                <a:solidFill>
                  <a:schemeClr val="tx1">
                    <a:lumMod val="75000"/>
                    <a:lumOff val="25000"/>
                  </a:schemeClr>
                </a:solidFill>
              </a:rPr>
              <a:t>these</a:t>
            </a:r>
            <a:r>
              <a:rPr lang="en-AU" sz="1050" b="0" kern="0" dirty="0" smtClean="0">
                <a:solidFill>
                  <a:schemeClr val="tx1">
                    <a:lumMod val="75000"/>
                    <a:lumOff val="25000"/>
                  </a:schemeClr>
                </a:solidFill>
              </a:rPr>
              <a:t> </a:t>
            </a:r>
            <a:r>
              <a:rPr lang="en-AU" sz="1050" b="0" kern="0" spc="20" dirty="0" smtClean="0">
                <a:solidFill>
                  <a:schemeClr val="tx1">
                    <a:lumMod val="75000"/>
                    <a:lumOff val="25000"/>
                  </a:schemeClr>
                </a:solidFill>
              </a:rPr>
              <a:t>levels</a:t>
            </a:r>
            <a:r>
              <a:rPr lang="en-AU" sz="1050" b="0" kern="0" dirty="0" smtClean="0">
                <a:solidFill>
                  <a:schemeClr val="tx1">
                    <a:lumMod val="75000"/>
                    <a:lumOff val="25000"/>
                  </a:schemeClr>
                </a:solidFill>
              </a:rPr>
              <a:t> </a:t>
            </a:r>
            <a:r>
              <a:rPr lang="en-AU" sz="1050" b="0" kern="0" spc="35" dirty="0" smtClean="0">
                <a:solidFill>
                  <a:schemeClr val="tx1">
                    <a:lumMod val="75000"/>
                    <a:lumOff val="25000"/>
                  </a:schemeClr>
                </a:solidFill>
              </a:rPr>
              <a:t>has</a:t>
            </a:r>
            <a:r>
              <a:rPr lang="en-AU" sz="1050" b="0" kern="0" dirty="0" smtClean="0">
                <a:solidFill>
                  <a:schemeClr val="tx1">
                    <a:lumMod val="75000"/>
                    <a:lumOff val="25000"/>
                  </a:schemeClr>
                </a:solidFill>
              </a:rPr>
              <a:t> four </a:t>
            </a:r>
            <a:r>
              <a:rPr lang="en-AU" sz="1050" b="0" kern="0" spc="25" dirty="0" smtClean="0">
                <a:solidFill>
                  <a:schemeClr val="tx1">
                    <a:lumMod val="75000"/>
                    <a:lumOff val="25000"/>
                  </a:schemeClr>
                </a:solidFill>
              </a:rPr>
              <a:t>Sections</a:t>
            </a:r>
            <a:r>
              <a:rPr lang="en-AU" sz="1050" b="0" kern="0" dirty="0" smtClean="0">
                <a:solidFill>
                  <a:schemeClr val="tx1">
                    <a:lumMod val="75000"/>
                    <a:lumOff val="25000"/>
                  </a:schemeClr>
                </a:solidFill>
              </a:rPr>
              <a:t> </a:t>
            </a:r>
            <a:r>
              <a:rPr lang="en-AU" sz="1050" b="0" kern="0" spc="5" dirty="0" smtClean="0">
                <a:solidFill>
                  <a:schemeClr val="tx1">
                    <a:lumMod val="75000"/>
                    <a:lumOff val="25000"/>
                  </a:schemeClr>
                </a:solidFill>
              </a:rPr>
              <a:t>-</a:t>
            </a:r>
            <a:r>
              <a:rPr lang="en-AU" sz="1050" b="0" kern="0" dirty="0" smtClean="0">
                <a:solidFill>
                  <a:schemeClr val="tx1">
                    <a:lumMod val="75000"/>
                    <a:lumOff val="25000"/>
                  </a:schemeClr>
                </a:solidFill>
              </a:rPr>
              <a:t> </a:t>
            </a:r>
            <a:r>
              <a:rPr lang="en-AU" sz="1050" b="0" kern="0" spc="40" dirty="0" smtClean="0">
                <a:solidFill>
                  <a:schemeClr val="tx1">
                    <a:lumMod val="75000"/>
                    <a:lumOff val="25000"/>
                  </a:schemeClr>
                </a:solidFill>
              </a:rPr>
              <a:t>Skills,</a:t>
            </a:r>
            <a:r>
              <a:rPr lang="en-AU" sz="1050" b="0" kern="0" dirty="0" smtClean="0">
                <a:solidFill>
                  <a:schemeClr val="tx1">
                    <a:lumMod val="75000"/>
                    <a:lumOff val="25000"/>
                  </a:schemeClr>
                </a:solidFill>
              </a:rPr>
              <a:t> Voluntary </a:t>
            </a:r>
            <a:r>
              <a:rPr lang="en-AU" sz="1050" b="0" kern="0" spc="25" dirty="0" smtClean="0">
                <a:solidFill>
                  <a:schemeClr val="tx1">
                    <a:lumMod val="75000"/>
                    <a:lumOff val="25000"/>
                  </a:schemeClr>
                </a:solidFill>
              </a:rPr>
              <a:t>Service</a:t>
            </a:r>
            <a:r>
              <a:rPr lang="en-AU" sz="1050" b="0" kern="0" spc="25" dirty="0" smtClean="0">
                <a:solidFill>
                  <a:schemeClr val="tx1">
                    <a:lumMod val="75000"/>
                    <a:lumOff val="25000"/>
                  </a:schemeClr>
                </a:solidFill>
              </a:rPr>
              <a:t>,</a:t>
            </a:r>
            <a:r>
              <a:rPr lang="en-AU" sz="1050" b="0" kern="0" dirty="0" smtClean="0">
                <a:solidFill>
                  <a:schemeClr val="tx1">
                    <a:lumMod val="75000"/>
                    <a:lumOff val="25000"/>
                  </a:schemeClr>
                </a:solidFill>
              </a:rPr>
              <a:t> </a:t>
            </a:r>
            <a:r>
              <a:rPr lang="en-AU" sz="1050" b="0" kern="0" spc="30" dirty="0" smtClean="0">
                <a:solidFill>
                  <a:schemeClr val="tx1">
                    <a:lumMod val="75000"/>
                    <a:lumOff val="25000"/>
                  </a:schemeClr>
                </a:solidFill>
              </a:rPr>
              <a:t>Physical</a:t>
            </a:r>
            <a:r>
              <a:rPr lang="en-AU" sz="1050" b="0" kern="0" dirty="0" smtClean="0">
                <a:solidFill>
                  <a:schemeClr val="tx1">
                    <a:lumMod val="75000"/>
                    <a:lumOff val="25000"/>
                  </a:schemeClr>
                </a:solidFill>
              </a:rPr>
              <a:t> </a:t>
            </a:r>
            <a:r>
              <a:rPr lang="en-AU" sz="1050" b="0" kern="0" spc="5" dirty="0" smtClean="0">
                <a:solidFill>
                  <a:schemeClr val="tx1">
                    <a:lumMod val="75000"/>
                    <a:lumOff val="25000"/>
                  </a:schemeClr>
                </a:solidFill>
              </a:rPr>
              <a:t>Recreation</a:t>
            </a:r>
            <a:r>
              <a:rPr lang="en-AU" sz="1050" b="0" kern="0" dirty="0" smtClean="0">
                <a:solidFill>
                  <a:schemeClr val="tx1">
                    <a:lumMod val="75000"/>
                    <a:lumOff val="25000"/>
                  </a:schemeClr>
                </a:solidFill>
              </a:rPr>
              <a:t> </a:t>
            </a:r>
            <a:r>
              <a:rPr lang="en-AU" sz="1050" b="0" kern="0" spc="15" dirty="0" smtClean="0">
                <a:solidFill>
                  <a:schemeClr val="tx1">
                    <a:lumMod val="75000"/>
                    <a:lumOff val="25000"/>
                  </a:schemeClr>
                </a:solidFill>
              </a:rPr>
              <a:t>and  </a:t>
            </a:r>
            <a:r>
              <a:rPr lang="en-AU" sz="1050" b="0" kern="0" spc="5" dirty="0" smtClean="0">
                <a:solidFill>
                  <a:schemeClr val="tx1">
                    <a:lumMod val="75000"/>
                    <a:lumOff val="25000"/>
                  </a:schemeClr>
                </a:solidFill>
              </a:rPr>
              <a:t>Adventurous </a:t>
            </a:r>
            <a:r>
              <a:rPr lang="en-AU" sz="1050" b="0" kern="0" spc="10" dirty="0" smtClean="0">
                <a:solidFill>
                  <a:schemeClr val="tx1">
                    <a:lumMod val="75000"/>
                    <a:lumOff val="25000"/>
                  </a:schemeClr>
                </a:solidFill>
              </a:rPr>
              <a:t>Journeys. </a:t>
            </a:r>
            <a:r>
              <a:rPr lang="en-AU" sz="1050" b="0" kern="0" spc="5" dirty="0" smtClean="0">
                <a:solidFill>
                  <a:schemeClr val="tx1">
                    <a:lumMod val="75000"/>
                    <a:lumOff val="25000"/>
                  </a:schemeClr>
                </a:solidFill>
              </a:rPr>
              <a:t>Additionally, the </a:t>
            </a:r>
            <a:r>
              <a:rPr lang="en-AU" sz="1050" b="0" kern="0" spc="15" dirty="0" smtClean="0">
                <a:solidFill>
                  <a:schemeClr val="tx1">
                    <a:lumMod val="75000"/>
                    <a:lumOff val="25000"/>
                  </a:schemeClr>
                </a:solidFill>
              </a:rPr>
              <a:t>Gold </a:t>
            </a:r>
            <a:r>
              <a:rPr lang="en-AU" sz="1050" b="0" kern="0" dirty="0" smtClean="0">
                <a:solidFill>
                  <a:schemeClr val="tx1">
                    <a:lumMod val="75000"/>
                    <a:lumOff val="25000"/>
                  </a:schemeClr>
                </a:solidFill>
              </a:rPr>
              <a:t>Award </a:t>
            </a:r>
            <a:r>
              <a:rPr lang="en-AU" sz="1050" b="0" kern="0" spc="35" dirty="0" smtClean="0">
                <a:solidFill>
                  <a:schemeClr val="tx1">
                    <a:lumMod val="75000"/>
                    <a:lumOff val="25000"/>
                  </a:schemeClr>
                </a:solidFill>
              </a:rPr>
              <a:t>has </a:t>
            </a:r>
            <a:r>
              <a:rPr lang="en-AU" sz="1050" b="0" kern="0" spc="15" dirty="0" smtClean="0">
                <a:solidFill>
                  <a:schemeClr val="tx1">
                    <a:lumMod val="75000"/>
                    <a:lumOff val="25000"/>
                  </a:schemeClr>
                </a:solidFill>
              </a:rPr>
              <a:t>an </a:t>
            </a:r>
            <a:r>
              <a:rPr lang="en-AU" sz="1050" b="0" kern="0" dirty="0" smtClean="0">
                <a:solidFill>
                  <a:schemeClr val="tx1">
                    <a:lumMod val="75000"/>
                    <a:lumOff val="25000"/>
                  </a:schemeClr>
                </a:solidFill>
              </a:rPr>
              <a:t>fifth </a:t>
            </a:r>
            <a:r>
              <a:rPr lang="en-AU" sz="1050" b="0" kern="0" spc="20" dirty="0" smtClean="0">
                <a:solidFill>
                  <a:schemeClr val="tx1">
                    <a:lumMod val="75000"/>
                    <a:lumOff val="25000"/>
                  </a:schemeClr>
                </a:solidFill>
              </a:rPr>
              <a:t>Section </a:t>
            </a:r>
            <a:r>
              <a:rPr lang="en-AU" sz="1050" b="0" kern="0" spc="5" dirty="0" smtClean="0">
                <a:solidFill>
                  <a:schemeClr val="tx1">
                    <a:lumMod val="75000"/>
                    <a:lumOff val="25000"/>
                  </a:schemeClr>
                </a:solidFill>
              </a:rPr>
              <a:t>- the </a:t>
            </a:r>
            <a:r>
              <a:rPr lang="en-AU" sz="1050" b="0" kern="0" spc="5" dirty="0" smtClean="0">
                <a:solidFill>
                  <a:schemeClr val="tx1">
                    <a:lumMod val="75000"/>
                    <a:lumOff val="25000"/>
                  </a:schemeClr>
                </a:solidFill>
              </a:rPr>
              <a:t>Gold </a:t>
            </a:r>
            <a:r>
              <a:rPr lang="en-AU" sz="1050" b="0" kern="0" spc="20" dirty="0" smtClean="0">
                <a:solidFill>
                  <a:schemeClr val="tx1">
                    <a:lumMod val="75000"/>
                    <a:lumOff val="25000"/>
                  </a:schemeClr>
                </a:solidFill>
              </a:rPr>
              <a:t>Residential</a:t>
            </a:r>
            <a:r>
              <a:rPr lang="en-AU" sz="1050" b="0" kern="0" spc="-60" dirty="0" smtClean="0">
                <a:solidFill>
                  <a:schemeClr val="tx1">
                    <a:lumMod val="75000"/>
                    <a:lumOff val="25000"/>
                  </a:schemeClr>
                </a:solidFill>
              </a:rPr>
              <a:t> </a:t>
            </a:r>
            <a:r>
              <a:rPr lang="en-AU" sz="1050" b="0" kern="0" spc="5" dirty="0" smtClean="0">
                <a:solidFill>
                  <a:schemeClr val="tx1">
                    <a:lumMod val="75000"/>
                    <a:lumOff val="25000"/>
                  </a:schemeClr>
                </a:solidFill>
              </a:rPr>
              <a:t>Project.</a:t>
            </a:r>
            <a:endParaRPr lang="en-AU" sz="1050" b="0" kern="0" dirty="0">
              <a:solidFill>
                <a:schemeClr val="tx1">
                  <a:lumMod val="75000"/>
                  <a:lumOff val="25000"/>
                </a:schemeClr>
              </a:solidFill>
            </a:endParaRPr>
          </a:p>
        </p:txBody>
      </p:sp>
      <p:sp>
        <p:nvSpPr>
          <p:cNvPr id="21" name="TextBox 20"/>
          <p:cNvSpPr txBox="1"/>
          <p:nvPr/>
        </p:nvSpPr>
        <p:spPr>
          <a:xfrm>
            <a:off x="238840" y="9649990"/>
            <a:ext cx="7054000" cy="846386"/>
          </a:xfrm>
          <a:prstGeom prst="rect">
            <a:avLst/>
          </a:prstGeom>
          <a:noFill/>
        </p:spPr>
        <p:txBody>
          <a:bodyPr wrap="square" rtlCol="0">
            <a:spAutoFit/>
          </a:bodyPr>
          <a:lstStyle/>
          <a:p>
            <a:r>
              <a:rPr lang="en-AU" sz="800" dirty="0">
                <a:latin typeface="MetaOT-Norm" panose="020B0504030101020102" pitchFamily="34" charset="0"/>
              </a:rPr>
              <a:t>* These are minimum time requirements and are expressed in whole months, during which there should be regular commitment. Regular time commitment is based  on at least one (1) hour per week, two (2) hours per two week period or four (4) hours per four week period.</a:t>
            </a:r>
          </a:p>
          <a:p>
            <a:r>
              <a:rPr lang="en-AU" sz="800" dirty="0">
                <a:latin typeface="MetaOT-Norm" panose="020B0504030101020102" pitchFamily="34" charset="0"/>
              </a:rPr>
              <a:t>**Satisfactory completion of the Adventurous Journey Section includes Preparation and Training appropriate for the </a:t>
            </a:r>
            <a:r>
              <a:rPr lang="en-AU" sz="800" dirty="0" smtClean="0">
                <a:latin typeface="MetaOT-Norm" panose="020B0504030101020102" pitchFamily="34" charset="0"/>
              </a:rPr>
              <a:t>journeys being </a:t>
            </a:r>
            <a:r>
              <a:rPr lang="en-AU" sz="800" dirty="0">
                <a:latin typeface="MetaOT-Norm" panose="020B0504030101020102" pitchFamily="34" charset="0"/>
              </a:rPr>
              <a:t>undertaken  and at least one practice journey of a similar nature and duration as the qualifying journey (at each Award Level</a:t>
            </a:r>
            <a:r>
              <a:rPr lang="en-AU" sz="800" dirty="0" smtClean="0">
                <a:latin typeface="MetaOT-Norm" panose="020B0504030101020102" pitchFamily="34" charset="0"/>
              </a:rPr>
              <a:t>).</a:t>
            </a:r>
          </a:p>
          <a:p>
            <a:r>
              <a:rPr lang="en-AU" sz="800" dirty="0" smtClean="0">
                <a:latin typeface="MetaOT-Norm" panose="020B0504030101020102" pitchFamily="34" charset="0"/>
              </a:rPr>
              <a:t># from 13 if in Year 9 or </a:t>
            </a:r>
            <a:r>
              <a:rPr lang="en-AU" sz="800" dirty="0" err="1" smtClean="0">
                <a:latin typeface="MetaOT-Norm" panose="020B0504030101020102" pitchFamily="34" charset="0"/>
              </a:rPr>
              <a:t>equivilant</a:t>
            </a:r>
            <a:r>
              <a:rPr lang="en-AU" sz="800" dirty="0" smtClean="0">
                <a:latin typeface="MetaOT-Norm" panose="020B0504030101020102" pitchFamily="34" charset="0"/>
              </a:rPr>
              <a:t> </a:t>
            </a:r>
            <a:endParaRPr lang="en-AU" sz="800" dirty="0">
              <a:latin typeface="MetaOT-Norm" panose="020B0504030101020102" pitchFamily="34" charset="0"/>
            </a:endParaRPr>
          </a:p>
          <a:p>
            <a:endParaRPr lang="en-AU" sz="900" dirty="0">
              <a:latin typeface="MetaOT-Norm" panose="020B0504030101020102" pitchFamily="34" charset="0"/>
            </a:endParaRPr>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587" y="4568494"/>
            <a:ext cx="266071" cy="266071"/>
          </a:xfrm>
          <a:prstGeom prst="rect">
            <a:avLst/>
          </a:prstGeom>
        </p:spPr>
      </p:pic>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6269" y="3941938"/>
            <a:ext cx="268389" cy="268389"/>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269" y="2689312"/>
            <a:ext cx="272904" cy="272904"/>
          </a:xfrm>
          <a:prstGeom prst="rect">
            <a:avLst/>
          </a:prstGeom>
        </p:spPr>
      </p:pic>
      <p:pic>
        <p:nvPicPr>
          <p:cNvPr id="25" name="Pictur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338" y="3511806"/>
            <a:ext cx="276687" cy="276687"/>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269" y="3106985"/>
            <a:ext cx="280756" cy="280756"/>
          </a:xfrm>
          <a:prstGeom prst="rect">
            <a:avLst/>
          </a:prstGeom>
        </p:spPr>
      </p:pic>
      <p:sp>
        <p:nvSpPr>
          <p:cNvPr id="14"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spTree>
    <p:extLst>
      <p:ext uri="{BB962C8B-B14F-4D97-AF65-F5344CB8AC3E}">
        <p14:creationId xmlns:p14="http://schemas.microsoft.com/office/powerpoint/2010/main" val="99147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2"/>
          <p:cNvSpPr/>
          <p:nvPr/>
        </p:nvSpPr>
        <p:spPr>
          <a:xfrm>
            <a:off x="0" y="1325305"/>
            <a:ext cx="7562850" cy="1770271"/>
          </a:xfrm>
          <a:custGeom>
            <a:avLst/>
            <a:gdLst/>
            <a:ahLst/>
            <a:cxnLst/>
            <a:rect l="l" t="t" r="r" b="b"/>
            <a:pathLst>
              <a:path w="5328285" h="3780154">
                <a:moveTo>
                  <a:pt x="0" y="3780002"/>
                </a:moveTo>
                <a:lnTo>
                  <a:pt x="5328005" y="3780002"/>
                </a:lnTo>
                <a:lnTo>
                  <a:pt x="5328005" y="0"/>
                </a:lnTo>
                <a:lnTo>
                  <a:pt x="0" y="0"/>
                </a:lnTo>
                <a:lnTo>
                  <a:pt x="0" y="3780002"/>
                </a:lnTo>
                <a:close/>
              </a:path>
            </a:pathLst>
          </a:custGeom>
          <a:solidFill>
            <a:srgbClr val="FFCE34"/>
          </a:solidFill>
        </p:spPr>
        <p:txBody>
          <a:bodyPr wrap="square" lIns="0" tIns="0" rIns="0" bIns="0" rtlCol="0"/>
          <a:lstStyle/>
          <a:p>
            <a:endParaRPr sz="2537"/>
          </a:p>
        </p:txBody>
      </p:sp>
      <p:sp>
        <p:nvSpPr>
          <p:cNvPr id="3" name="object 3"/>
          <p:cNvSpPr txBox="1"/>
          <p:nvPr/>
        </p:nvSpPr>
        <p:spPr>
          <a:xfrm>
            <a:off x="3112774" y="1615489"/>
            <a:ext cx="4221435" cy="1184940"/>
          </a:xfrm>
          <a:prstGeom prst="rect">
            <a:avLst/>
          </a:prstGeom>
        </p:spPr>
        <p:txBody>
          <a:bodyPr vert="horz" wrap="square" lIns="0" tIns="0" rIns="0" bIns="0" rtlCol="0">
            <a:spAutoFit/>
          </a:bodyPr>
          <a:lstStyle/>
          <a:p>
            <a:pPr marL="17893" marR="20577"/>
            <a:r>
              <a:rPr sz="1100" b="1" spc="14" dirty="0" smtClean="0">
                <a:solidFill>
                  <a:schemeClr val="tx1">
                    <a:lumMod val="75000"/>
                    <a:lumOff val="25000"/>
                  </a:schemeClr>
                </a:solidFill>
                <a:latin typeface="MetaOT-Norm" panose="020B0504030101020102" pitchFamily="34" charset="0"/>
                <a:cs typeface="Calibri"/>
              </a:rPr>
              <a:t>The </a:t>
            </a:r>
            <a:r>
              <a:rPr sz="1100" b="1" spc="49" dirty="0">
                <a:solidFill>
                  <a:schemeClr val="tx1">
                    <a:lumMod val="75000"/>
                    <a:lumOff val="25000"/>
                  </a:schemeClr>
                </a:solidFill>
                <a:latin typeface="MetaOT-Norm" panose="020B0504030101020102" pitchFamily="34" charset="0"/>
                <a:cs typeface="Calibri"/>
              </a:rPr>
              <a:t>Physical </a:t>
            </a:r>
            <a:r>
              <a:rPr sz="1100" b="1" spc="14" dirty="0">
                <a:solidFill>
                  <a:schemeClr val="tx1">
                    <a:lumMod val="75000"/>
                    <a:lumOff val="25000"/>
                  </a:schemeClr>
                </a:solidFill>
                <a:latin typeface="MetaOT-Norm" panose="020B0504030101020102" pitchFamily="34" charset="0"/>
                <a:cs typeface="Calibri"/>
              </a:rPr>
              <a:t>Recreation </a:t>
            </a:r>
            <a:r>
              <a:rPr sz="1100" b="1" spc="28" dirty="0">
                <a:solidFill>
                  <a:schemeClr val="tx1">
                    <a:lumMod val="75000"/>
                    <a:lumOff val="25000"/>
                  </a:schemeClr>
                </a:solidFill>
                <a:latin typeface="MetaOT-Norm" panose="020B0504030101020102" pitchFamily="34" charset="0"/>
                <a:cs typeface="Calibri"/>
              </a:rPr>
              <a:t>section </a:t>
            </a:r>
            <a:r>
              <a:rPr lang="en-AU" sz="1100" b="1" spc="42" dirty="0" smtClean="0">
                <a:solidFill>
                  <a:schemeClr val="tx1">
                    <a:lumMod val="75000"/>
                    <a:lumOff val="25000"/>
                  </a:schemeClr>
                </a:solidFill>
                <a:latin typeface="MetaOT-Norm" panose="020B0504030101020102" pitchFamily="34" charset="0"/>
                <a:cs typeface="Calibri"/>
              </a:rPr>
              <a:t>aims to improve your physical fitness and wellbeing, encouraging you to be more active. </a:t>
            </a:r>
          </a:p>
          <a:p>
            <a:pPr marL="17893" marR="20577"/>
            <a:endParaRPr lang="en-AU" sz="1100" spc="42" dirty="0">
              <a:solidFill>
                <a:schemeClr val="tx1">
                  <a:lumMod val="75000"/>
                  <a:lumOff val="25000"/>
                </a:schemeClr>
              </a:solidFill>
              <a:latin typeface="MetaOT-Norm" panose="020B0504030101020102" pitchFamily="34" charset="0"/>
              <a:cs typeface="Calibri"/>
            </a:endParaRPr>
          </a:p>
          <a:p>
            <a:pPr marL="17893" marR="20577"/>
            <a:r>
              <a:rPr lang="en-AU" sz="1100" dirty="0" smtClean="0">
                <a:solidFill>
                  <a:schemeClr val="tx1">
                    <a:lumMod val="75000"/>
                    <a:lumOff val="25000"/>
                  </a:schemeClr>
                </a:solidFill>
                <a:latin typeface="MetaOT-Norm" panose="020B0504030101020102" pitchFamily="34" charset="0"/>
                <a:cs typeface="Calibri"/>
              </a:rPr>
              <a:t>No matter what your physical or mental ability or inclination is, as long as you have determination, the </a:t>
            </a:r>
            <a:r>
              <a:rPr lang="en-AU" sz="1100" spc="49" dirty="0" smtClean="0">
                <a:solidFill>
                  <a:schemeClr val="tx1">
                    <a:lumMod val="75000"/>
                    <a:lumOff val="25000"/>
                  </a:schemeClr>
                </a:solidFill>
                <a:latin typeface="MetaOT-Norm" panose="020B0504030101020102" pitchFamily="34" charset="0"/>
                <a:cs typeface="Calibri"/>
              </a:rPr>
              <a:t>Physical </a:t>
            </a:r>
            <a:r>
              <a:rPr lang="en-AU" sz="1100" spc="14" dirty="0" smtClean="0">
                <a:solidFill>
                  <a:schemeClr val="tx1">
                    <a:lumMod val="75000"/>
                    <a:lumOff val="25000"/>
                  </a:schemeClr>
                </a:solidFill>
                <a:latin typeface="MetaOT-Norm" panose="020B0504030101020102" pitchFamily="34" charset="0"/>
                <a:cs typeface="Calibri"/>
              </a:rPr>
              <a:t>Recreation section </a:t>
            </a:r>
            <a:r>
              <a:rPr lang="en-AU" sz="1100" dirty="0" smtClean="0">
                <a:solidFill>
                  <a:schemeClr val="tx1">
                    <a:lumMod val="75000"/>
                    <a:lumOff val="25000"/>
                  </a:schemeClr>
                </a:solidFill>
                <a:latin typeface="MetaOT-Norm" panose="020B0504030101020102" pitchFamily="34" charset="0"/>
                <a:cs typeface="Calibri"/>
              </a:rPr>
              <a:t>offers the opportunity to develop healthy fitness habits that will hopefully carry on long after your Award has been achieved.</a:t>
            </a:r>
            <a:endParaRPr sz="1100" dirty="0">
              <a:solidFill>
                <a:schemeClr val="tx1">
                  <a:lumMod val="75000"/>
                  <a:lumOff val="25000"/>
                </a:schemeClr>
              </a:solidFill>
              <a:latin typeface="MetaOT-Norm" panose="020B0504030101020102" pitchFamily="34" charset="0"/>
              <a:cs typeface="Calibri"/>
            </a:endParaRPr>
          </a:p>
        </p:txBody>
      </p:sp>
      <p:sp>
        <p:nvSpPr>
          <p:cNvPr id="4" name="object 4"/>
          <p:cNvSpPr txBox="1">
            <a:spLocks noGrp="1"/>
          </p:cNvSpPr>
          <p:nvPr>
            <p:ph type="title"/>
          </p:nvPr>
        </p:nvSpPr>
        <p:spPr>
          <a:xfrm>
            <a:off x="1761727" y="527050"/>
            <a:ext cx="4305698" cy="477182"/>
          </a:xfrm>
          <a:prstGeom prst="rect">
            <a:avLst/>
          </a:prstGeom>
        </p:spPr>
        <p:txBody>
          <a:bodyPr vert="horz" wrap="square" lIns="0" tIns="0" rIns="0" bIns="0" rtlCol="0">
            <a:spAutoFit/>
          </a:bodyPr>
          <a:lstStyle/>
          <a:p>
            <a:pPr marL="17893"/>
            <a:r>
              <a:rPr spc="113" dirty="0">
                <a:solidFill>
                  <a:srgbClr val="FFCE34"/>
                </a:solidFill>
                <a:latin typeface="MetaOT-Bold" panose="020B0804030101020102" pitchFamily="34" charset="0"/>
                <a:cs typeface="Calibri"/>
              </a:rPr>
              <a:t>Physical</a:t>
            </a:r>
            <a:r>
              <a:rPr spc="-86" dirty="0">
                <a:solidFill>
                  <a:srgbClr val="FFCE34"/>
                </a:solidFill>
                <a:latin typeface="MetaOT-Bold" panose="020B0804030101020102" pitchFamily="34" charset="0"/>
                <a:cs typeface="Calibri"/>
              </a:rPr>
              <a:t> </a:t>
            </a:r>
            <a:r>
              <a:rPr spc="14" dirty="0">
                <a:solidFill>
                  <a:srgbClr val="FFCE34"/>
                </a:solidFill>
                <a:latin typeface="MetaOT-Bold" panose="020B0804030101020102" pitchFamily="34" charset="0"/>
                <a:cs typeface="Calibri"/>
              </a:rPr>
              <a:t>Recreation</a:t>
            </a:r>
          </a:p>
        </p:txBody>
      </p:sp>
      <p:sp>
        <p:nvSpPr>
          <p:cNvPr id="9" name="object 9"/>
          <p:cNvSpPr txBox="1"/>
          <p:nvPr/>
        </p:nvSpPr>
        <p:spPr>
          <a:xfrm>
            <a:off x="518534" y="3424084"/>
            <a:ext cx="6158492" cy="184666"/>
          </a:xfrm>
          <a:prstGeom prst="rect">
            <a:avLst/>
          </a:prstGeom>
        </p:spPr>
        <p:txBody>
          <a:bodyPr vert="horz" wrap="square" lIns="0" tIns="0" rIns="0" bIns="0" rtlCol="0">
            <a:spAutoFit/>
          </a:bodyPr>
          <a:lstStyle/>
          <a:p>
            <a:pPr marL="17893"/>
            <a:r>
              <a:rPr lang="en-AU" sz="1200" b="1" spc="35" dirty="0">
                <a:cs typeface="Calibri"/>
              </a:rPr>
              <a:t>Y</a:t>
            </a:r>
            <a:r>
              <a:rPr lang="en-AU" sz="1200" b="1" spc="35" dirty="0" smtClean="0">
                <a:cs typeface="Calibri"/>
              </a:rPr>
              <a:t>ou can choose from an exciting range of activities including:</a:t>
            </a:r>
            <a:endParaRPr sz="1200" b="1" dirty="0">
              <a:cs typeface="Calibri"/>
            </a:endParaRPr>
          </a:p>
        </p:txBody>
      </p:sp>
      <p:sp>
        <p:nvSpPr>
          <p:cNvPr id="21" name="object 21"/>
          <p:cNvSpPr txBox="1"/>
          <p:nvPr/>
        </p:nvSpPr>
        <p:spPr>
          <a:xfrm>
            <a:off x="-3235365" y="10461112"/>
            <a:ext cx="208455" cy="200538"/>
          </a:xfrm>
          <a:prstGeom prst="rect">
            <a:avLst/>
          </a:prstGeom>
        </p:spPr>
        <p:txBody>
          <a:bodyPr vert="horz" wrap="square" lIns="0" tIns="5368" rIns="0" bIns="0" rtlCol="0">
            <a:spAutoFit/>
          </a:bodyPr>
          <a:lstStyle/>
          <a:p>
            <a:pPr marL="17893">
              <a:spcBef>
                <a:spcPts val="42"/>
              </a:spcBef>
            </a:pPr>
            <a:r>
              <a:rPr sz="1268" b="1" spc="-8" dirty="0">
                <a:solidFill>
                  <a:srgbClr val="FFFFFF"/>
                </a:solidFill>
                <a:latin typeface="Myriad Pro Light"/>
                <a:cs typeface="Myriad Pro Light"/>
              </a:rPr>
              <a:t>12</a:t>
            </a:r>
            <a:endParaRPr sz="1268">
              <a:latin typeface="Myriad Pro Light"/>
              <a:cs typeface="Myriad Pro Light"/>
            </a:endParaRPr>
          </a:p>
        </p:txBody>
      </p:sp>
      <p:sp>
        <p:nvSpPr>
          <p:cNvPr id="24" name="object 24"/>
          <p:cNvSpPr txBox="1"/>
          <p:nvPr/>
        </p:nvSpPr>
        <p:spPr>
          <a:xfrm>
            <a:off x="10591135" y="10461112"/>
            <a:ext cx="208455" cy="200538"/>
          </a:xfrm>
          <a:prstGeom prst="rect">
            <a:avLst/>
          </a:prstGeom>
        </p:spPr>
        <p:txBody>
          <a:bodyPr vert="horz" wrap="square" lIns="0" tIns="5368" rIns="0" bIns="0" rtlCol="0">
            <a:spAutoFit/>
          </a:bodyPr>
          <a:lstStyle/>
          <a:p>
            <a:pPr marL="17893">
              <a:spcBef>
                <a:spcPts val="42"/>
              </a:spcBef>
            </a:pPr>
            <a:r>
              <a:rPr sz="1268" b="1" spc="-8" dirty="0">
                <a:solidFill>
                  <a:srgbClr val="808285"/>
                </a:solidFill>
                <a:latin typeface="Myriad Pro Light"/>
                <a:cs typeface="Myriad Pro Light"/>
              </a:rPr>
              <a:t>13</a:t>
            </a:r>
            <a:endParaRPr sz="1268">
              <a:latin typeface="Myriad Pro Light"/>
              <a:cs typeface="Myriad Pro Light"/>
            </a:endParaRPr>
          </a:p>
        </p:txBody>
      </p:sp>
      <p:grpSp>
        <p:nvGrpSpPr>
          <p:cNvPr id="7" name="Group 6"/>
          <p:cNvGrpSpPr/>
          <p:nvPr/>
        </p:nvGrpSpPr>
        <p:grpSpPr>
          <a:xfrm>
            <a:off x="666133" y="377985"/>
            <a:ext cx="758665" cy="758665"/>
            <a:chOff x="595245" y="312241"/>
            <a:chExt cx="758665" cy="758665"/>
          </a:xfrm>
        </p:grpSpPr>
        <p:sp>
          <p:nvSpPr>
            <p:cNvPr id="20" name="object 15"/>
            <p:cNvSpPr/>
            <p:nvPr/>
          </p:nvSpPr>
          <p:spPr>
            <a:xfrm>
              <a:off x="595245" y="312241"/>
              <a:ext cx="758665" cy="758665"/>
            </a:xfrm>
            <a:custGeom>
              <a:avLst/>
              <a:gdLst/>
              <a:ahLst/>
              <a:cxnLst/>
              <a:rect l="l" t="t" r="r" b="b"/>
              <a:pathLst>
                <a:path w="538480" h="538479">
                  <a:moveTo>
                    <a:pt x="268935" y="0"/>
                  </a:moveTo>
                  <a:lnTo>
                    <a:pt x="220594" y="4332"/>
                  </a:lnTo>
                  <a:lnTo>
                    <a:pt x="175095" y="16825"/>
                  </a:lnTo>
                  <a:lnTo>
                    <a:pt x="133199" y="36718"/>
                  </a:lnTo>
                  <a:lnTo>
                    <a:pt x="95664" y="63250"/>
                  </a:lnTo>
                  <a:lnTo>
                    <a:pt x="63250" y="95664"/>
                  </a:lnTo>
                  <a:lnTo>
                    <a:pt x="36718" y="133199"/>
                  </a:lnTo>
                  <a:lnTo>
                    <a:pt x="16825" y="175095"/>
                  </a:lnTo>
                  <a:lnTo>
                    <a:pt x="4332" y="220594"/>
                  </a:lnTo>
                  <a:lnTo>
                    <a:pt x="0" y="268935"/>
                  </a:lnTo>
                  <a:lnTo>
                    <a:pt x="4332" y="317279"/>
                  </a:lnTo>
                  <a:lnTo>
                    <a:pt x="16825" y="362781"/>
                  </a:lnTo>
                  <a:lnTo>
                    <a:pt x="36718" y="404679"/>
                  </a:lnTo>
                  <a:lnTo>
                    <a:pt x="63250" y="442216"/>
                  </a:lnTo>
                  <a:lnTo>
                    <a:pt x="95664" y="474631"/>
                  </a:lnTo>
                  <a:lnTo>
                    <a:pt x="133199" y="501164"/>
                  </a:lnTo>
                  <a:lnTo>
                    <a:pt x="175095" y="521057"/>
                  </a:lnTo>
                  <a:lnTo>
                    <a:pt x="220594" y="533550"/>
                  </a:lnTo>
                  <a:lnTo>
                    <a:pt x="268935" y="537883"/>
                  </a:lnTo>
                  <a:lnTo>
                    <a:pt x="317276" y="533550"/>
                  </a:lnTo>
                  <a:lnTo>
                    <a:pt x="362774" y="521057"/>
                  </a:lnTo>
                  <a:lnTo>
                    <a:pt x="404670" y="501164"/>
                  </a:lnTo>
                  <a:lnTo>
                    <a:pt x="442205" y="474631"/>
                  </a:lnTo>
                  <a:lnTo>
                    <a:pt x="474619" y="442216"/>
                  </a:lnTo>
                  <a:lnTo>
                    <a:pt x="501152" y="404679"/>
                  </a:lnTo>
                  <a:lnTo>
                    <a:pt x="521044" y="362781"/>
                  </a:lnTo>
                  <a:lnTo>
                    <a:pt x="533537" y="317279"/>
                  </a:lnTo>
                  <a:lnTo>
                    <a:pt x="537870" y="268935"/>
                  </a:lnTo>
                  <a:lnTo>
                    <a:pt x="533537" y="220594"/>
                  </a:lnTo>
                  <a:lnTo>
                    <a:pt x="521044" y="175095"/>
                  </a:lnTo>
                  <a:lnTo>
                    <a:pt x="501152" y="133199"/>
                  </a:lnTo>
                  <a:lnTo>
                    <a:pt x="474619" y="95664"/>
                  </a:lnTo>
                  <a:lnTo>
                    <a:pt x="442205" y="63250"/>
                  </a:lnTo>
                  <a:lnTo>
                    <a:pt x="404670" y="36718"/>
                  </a:lnTo>
                  <a:lnTo>
                    <a:pt x="362774" y="16825"/>
                  </a:lnTo>
                  <a:lnTo>
                    <a:pt x="317276" y="4332"/>
                  </a:lnTo>
                  <a:lnTo>
                    <a:pt x="268935" y="0"/>
                  </a:lnTo>
                  <a:close/>
                </a:path>
              </a:pathLst>
            </a:custGeom>
            <a:solidFill>
              <a:srgbClr val="FFCE34"/>
            </a:solidFill>
          </p:spPr>
          <p:txBody>
            <a:bodyPr wrap="square" lIns="0" tIns="0" rIns="0" bIns="0" rtlCol="0"/>
            <a:lstStyle/>
            <a:p>
              <a:endParaRPr sz="2537"/>
            </a:p>
          </p:txBody>
        </p:sp>
        <p:sp>
          <p:nvSpPr>
            <p:cNvPr id="23" name="object 17"/>
            <p:cNvSpPr/>
            <p:nvPr/>
          </p:nvSpPr>
          <p:spPr>
            <a:xfrm>
              <a:off x="703183" y="486310"/>
              <a:ext cx="522475" cy="455376"/>
            </a:xfrm>
            <a:custGeom>
              <a:avLst/>
              <a:gdLst/>
              <a:ahLst/>
              <a:cxnLst/>
              <a:rect l="l" t="t" r="r" b="b"/>
              <a:pathLst>
                <a:path w="370840" h="323214">
                  <a:moveTo>
                    <a:pt x="186827" y="166560"/>
                  </a:moveTo>
                  <a:lnTo>
                    <a:pt x="119544" y="166560"/>
                  </a:lnTo>
                  <a:lnTo>
                    <a:pt x="126808" y="166852"/>
                  </a:lnTo>
                  <a:lnTo>
                    <a:pt x="127811" y="168325"/>
                  </a:lnTo>
                  <a:lnTo>
                    <a:pt x="129018" y="169722"/>
                  </a:lnTo>
                  <a:lnTo>
                    <a:pt x="189698" y="220814"/>
                  </a:lnTo>
                  <a:lnTo>
                    <a:pt x="184644" y="301840"/>
                  </a:lnTo>
                  <a:lnTo>
                    <a:pt x="204443" y="322897"/>
                  </a:lnTo>
                  <a:lnTo>
                    <a:pt x="211823" y="321471"/>
                  </a:lnTo>
                  <a:lnTo>
                    <a:pt x="217978" y="317544"/>
                  </a:lnTo>
                  <a:lnTo>
                    <a:pt x="222310" y="311646"/>
                  </a:lnTo>
                  <a:lnTo>
                    <a:pt x="224217" y="304304"/>
                  </a:lnTo>
                  <a:lnTo>
                    <a:pt x="229589" y="218274"/>
                  </a:lnTo>
                  <a:lnTo>
                    <a:pt x="229166" y="211438"/>
                  </a:lnTo>
                  <a:lnTo>
                    <a:pt x="227157" y="204801"/>
                  </a:lnTo>
                  <a:lnTo>
                    <a:pt x="223738" y="198767"/>
                  </a:lnTo>
                  <a:lnTo>
                    <a:pt x="219086" y="193738"/>
                  </a:lnTo>
                  <a:lnTo>
                    <a:pt x="186827" y="166560"/>
                  </a:lnTo>
                  <a:close/>
                </a:path>
                <a:path w="370840" h="323214">
                  <a:moveTo>
                    <a:pt x="200210" y="35306"/>
                  </a:moveTo>
                  <a:lnTo>
                    <a:pt x="80669" y="35306"/>
                  </a:lnTo>
                  <a:lnTo>
                    <a:pt x="143432" y="40805"/>
                  </a:lnTo>
                  <a:lnTo>
                    <a:pt x="79805" y="122961"/>
                  </a:lnTo>
                  <a:lnTo>
                    <a:pt x="75360" y="127431"/>
                  </a:lnTo>
                  <a:lnTo>
                    <a:pt x="73100" y="133946"/>
                  </a:lnTo>
                  <a:lnTo>
                    <a:pt x="90537" y="227076"/>
                  </a:lnTo>
                  <a:lnTo>
                    <a:pt x="38492" y="288505"/>
                  </a:lnTo>
                  <a:lnTo>
                    <a:pt x="34694" y="295395"/>
                  </a:lnTo>
                  <a:lnTo>
                    <a:pt x="33861" y="302947"/>
                  </a:lnTo>
                  <a:lnTo>
                    <a:pt x="35922" y="310263"/>
                  </a:lnTo>
                  <a:lnTo>
                    <a:pt x="40804" y="316445"/>
                  </a:lnTo>
                  <a:lnTo>
                    <a:pt x="44537" y="319608"/>
                  </a:lnTo>
                  <a:lnTo>
                    <a:pt x="49084" y="321144"/>
                  </a:lnTo>
                  <a:lnTo>
                    <a:pt x="59244" y="321144"/>
                  </a:lnTo>
                  <a:lnTo>
                    <a:pt x="123684" y="249288"/>
                  </a:lnTo>
                  <a:lnTo>
                    <a:pt x="130769" y="230789"/>
                  </a:lnTo>
                  <a:lnTo>
                    <a:pt x="130339" y="224180"/>
                  </a:lnTo>
                  <a:lnTo>
                    <a:pt x="119544" y="166560"/>
                  </a:lnTo>
                  <a:lnTo>
                    <a:pt x="186827" y="166560"/>
                  </a:lnTo>
                  <a:lnTo>
                    <a:pt x="169823" y="152234"/>
                  </a:lnTo>
                  <a:lnTo>
                    <a:pt x="216826" y="93040"/>
                  </a:lnTo>
                  <a:lnTo>
                    <a:pt x="370369" y="93040"/>
                  </a:lnTo>
                  <a:lnTo>
                    <a:pt x="370623" y="87553"/>
                  </a:lnTo>
                  <a:lnTo>
                    <a:pt x="368738" y="82423"/>
                  </a:lnTo>
                  <a:lnTo>
                    <a:pt x="290105" y="82423"/>
                  </a:lnTo>
                  <a:lnTo>
                    <a:pt x="236460" y="62992"/>
                  </a:lnTo>
                  <a:lnTo>
                    <a:pt x="200210" y="35306"/>
                  </a:lnTo>
                  <a:close/>
                </a:path>
                <a:path w="370840" h="323214">
                  <a:moveTo>
                    <a:pt x="370369" y="93040"/>
                  </a:moveTo>
                  <a:lnTo>
                    <a:pt x="216826" y="93040"/>
                  </a:lnTo>
                  <a:lnTo>
                    <a:pt x="285634" y="117703"/>
                  </a:lnTo>
                  <a:lnTo>
                    <a:pt x="288962" y="117703"/>
                  </a:lnTo>
                  <a:lnTo>
                    <a:pt x="356132" y="107340"/>
                  </a:lnTo>
                  <a:lnTo>
                    <a:pt x="362593" y="104963"/>
                  </a:lnTo>
                  <a:lnTo>
                    <a:pt x="367473" y="100447"/>
                  </a:lnTo>
                  <a:lnTo>
                    <a:pt x="370305" y="94431"/>
                  </a:lnTo>
                  <a:lnTo>
                    <a:pt x="370369" y="93040"/>
                  </a:lnTo>
                  <a:close/>
                </a:path>
                <a:path w="370840" h="323214">
                  <a:moveTo>
                    <a:pt x="350836" y="73050"/>
                  </a:moveTo>
                  <a:lnTo>
                    <a:pt x="290105" y="82423"/>
                  </a:lnTo>
                  <a:lnTo>
                    <a:pt x="368738" y="82423"/>
                  </a:lnTo>
                  <a:lnTo>
                    <a:pt x="368247" y="81087"/>
                  </a:lnTo>
                  <a:lnTo>
                    <a:pt x="363734" y="76206"/>
                  </a:lnTo>
                  <a:lnTo>
                    <a:pt x="357719" y="73373"/>
                  </a:lnTo>
                  <a:lnTo>
                    <a:pt x="350836" y="73050"/>
                  </a:lnTo>
                  <a:close/>
                </a:path>
                <a:path w="370840" h="323214">
                  <a:moveTo>
                    <a:pt x="74598" y="0"/>
                  </a:moveTo>
                  <a:lnTo>
                    <a:pt x="10235" y="28905"/>
                  </a:lnTo>
                  <a:lnTo>
                    <a:pt x="4635" y="32915"/>
                  </a:lnTo>
                  <a:lnTo>
                    <a:pt x="1130" y="38568"/>
                  </a:lnTo>
                  <a:lnTo>
                    <a:pt x="0" y="45123"/>
                  </a:lnTo>
                  <a:lnTo>
                    <a:pt x="1523" y="51841"/>
                  </a:lnTo>
                  <a:lnTo>
                    <a:pt x="5531" y="57442"/>
                  </a:lnTo>
                  <a:lnTo>
                    <a:pt x="11181" y="60950"/>
                  </a:lnTo>
                  <a:lnTo>
                    <a:pt x="17735" y="62081"/>
                  </a:lnTo>
                  <a:lnTo>
                    <a:pt x="24459" y="60553"/>
                  </a:lnTo>
                  <a:lnTo>
                    <a:pt x="80669" y="35306"/>
                  </a:lnTo>
                  <a:lnTo>
                    <a:pt x="200210" y="35306"/>
                  </a:lnTo>
                  <a:lnTo>
                    <a:pt x="168350" y="10972"/>
                  </a:lnTo>
                  <a:lnTo>
                    <a:pt x="164400" y="7810"/>
                  </a:lnTo>
                  <a:lnTo>
                    <a:pt x="74598" y="0"/>
                  </a:lnTo>
                  <a:close/>
                </a:path>
              </a:pathLst>
            </a:custGeom>
            <a:solidFill>
              <a:srgbClr val="FFFFFF"/>
            </a:solidFill>
          </p:spPr>
          <p:txBody>
            <a:bodyPr wrap="square" lIns="0" tIns="0" rIns="0" bIns="0" rtlCol="0"/>
            <a:lstStyle/>
            <a:p>
              <a:endParaRPr sz="2537"/>
            </a:p>
          </p:txBody>
        </p:sp>
        <p:sp>
          <p:nvSpPr>
            <p:cNvPr id="25" name="object 18"/>
            <p:cNvSpPr/>
            <p:nvPr/>
          </p:nvSpPr>
          <p:spPr>
            <a:xfrm>
              <a:off x="974578" y="434171"/>
              <a:ext cx="101096" cy="101096"/>
            </a:xfrm>
            <a:custGeom>
              <a:avLst/>
              <a:gdLst/>
              <a:ahLst/>
              <a:cxnLst/>
              <a:rect l="l" t="t" r="r" b="b"/>
              <a:pathLst>
                <a:path w="71754" h="71755">
                  <a:moveTo>
                    <a:pt x="35839" y="0"/>
                  </a:moveTo>
                  <a:lnTo>
                    <a:pt x="21886" y="2817"/>
                  </a:lnTo>
                  <a:lnTo>
                    <a:pt x="10494" y="10501"/>
                  </a:lnTo>
                  <a:lnTo>
                    <a:pt x="2815" y="21897"/>
                  </a:lnTo>
                  <a:lnTo>
                    <a:pt x="0" y="35852"/>
                  </a:lnTo>
                  <a:lnTo>
                    <a:pt x="2815" y="49799"/>
                  </a:lnTo>
                  <a:lnTo>
                    <a:pt x="10494" y="61191"/>
                  </a:lnTo>
                  <a:lnTo>
                    <a:pt x="21886" y="68874"/>
                  </a:lnTo>
                  <a:lnTo>
                    <a:pt x="35839" y="71691"/>
                  </a:lnTo>
                  <a:lnTo>
                    <a:pt x="49792" y="68874"/>
                  </a:lnTo>
                  <a:lnTo>
                    <a:pt x="61183" y="61191"/>
                  </a:lnTo>
                  <a:lnTo>
                    <a:pt x="68863" y="49799"/>
                  </a:lnTo>
                  <a:lnTo>
                    <a:pt x="71678" y="35852"/>
                  </a:lnTo>
                  <a:lnTo>
                    <a:pt x="68863" y="21897"/>
                  </a:lnTo>
                  <a:lnTo>
                    <a:pt x="61183" y="10501"/>
                  </a:lnTo>
                  <a:lnTo>
                    <a:pt x="49792" y="2817"/>
                  </a:lnTo>
                  <a:lnTo>
                    <a:pt x="35839" y="0"/>
                  </a:lnTo>
                  <a:close/>
                </a:path>
              </a:pathLst>
            </a:custGeom>
            <a:solidFill>
              <a:srgbClr val="FFFFFF"/>
            </a:solidFill>
          </p:spPr>
          <p:txBody>
            <a:bodyPr wrap="square" lIns="0" tIns="0" rIns="0" bIns="0" rtlCol="0"/>
            <a:lstStyle/>
            <a:p>
              <a:endParaRPr sz="2537"/>
            </a:p>
          </p:txBody>
        </p:sp>
        <p:sp>
          <p:nvSpPr>
            <p:cNvPr id="26" name="object 19"/>
            <p:cNvSpPr/>
            <p:nvPr/>
          </p:nvSpPr>
          <p:spPr>
            <a:xfrm>
              <a:off x="1075581" y="840244"/>
              <a:ext cx="101096" cy="101096"/>
            </a:xfrm>
            <a:custGeom>
              <a:avLst/>
              <a:gdLst/>
              <a:ahLst/>
              <a:cxnLst/>
              <a:rect l="l" t="t" r="r" b="b"/>
              <a:pathLst>
                <a:path w="71754" h="71754">
                  <a:moveTo>
                    <a:pt x="35839" y="0"/>
                  </a:moveTo>
                  <a:lnTo>
                    <a:pt x="21886" y="2817"/>
                  </a:lnTo>
                  <a:lnTo>
                    <a:pt x="10494" y="10499"/>
                  </a:lnTo>
                  <a:lnTo>
                    <a:pt x="2815" y="21892"/>
                  </a:lnTo>
                  <a:lnTo>
                    <a:pt x="0" y="35839"/>
                  </a:lnTo>
                  <a:lnTo>
                    <a:pt x="2815" y="49792"/>
                  </a:lnTo>
                  <a:lnTo>
                    <a:pt x="10494" y="61183"/>
                  </a:lnTo>
                  <a:lnTo>
                    <a:pt x="21886" y="68863"/>
                  </a:lnTo>
                  <a:lnTo>
                    <a:pt x="35839" y="71678"/>
                  </a:lnTo>
                  <a:lnTo>
                    <a:pt x="49792" y="68863"/>
                  </a:lnTo>
                  <a:lnTo>
                    <a:pt x="61183" y="61183"/>
                  </a:lnTo>
                  <a:lnTo>
                    <a:pt x="68863" y="49792"/>
                  </a:lnTo>
                  <a:lnTo>
                    <a:pt x="71678" y="35839"/>
                  </a:lnTo>
                  <a:lnTo>
                    <a:pt x="68863" y="21892"/>
                  </a:lnTo>
                  <a:lnTo>
                    <a:pt x="61183" y="10499"/>
                  </a:lnTo>
                  <a:lnTo>
                    <a:pt x="49792" y="2817"/>
                  </a:lnTo>
                  <a:lnTo>
                    <a:pt x="35839" y="0"/>
                  </a:lnTo>
                  <a:close/>
                </a:path>
              </a:pathLst>
            </a:custGeom>
            <a:solidFill>
              <a:srgbClr val="FFFFFF"/>
            </a:solidFill>
          </p:spPr>
          <p:txBody>
            <a:bodyPr wrap="square" lIns="0" tIns="0" rIns="0" bIns="0" rtlCol="0"/>
            <a:lstStyle/>
            <a:p>
              <a:endParaRPr sz="2537"/>
            </a:p>
          </p:txBody>
        </p:sp>
      </p:grpSp>
      <p:pic>
        <p:nvPicPr>
          <p:cNvPr id="27" name="Picture 26"/>
          <p:cNvPicPr>
            <a:picLocks noChangeAspect="1"/>
          </p:cNvPicPr>
          <p:nvPr/>
        </p:nvPicPr>
        <p:blipFill rotWithShape="1">
          <a:blip r:embed="rId2" cstate="print">
            <a:extLst>
              <a:ext uri="{28A0092B-C50C-407E-A947-70E740481C1C}">
                <a14:useLocalDpi xmlns:a14="http://schemas.microsoft.com/office/drawing/2010/main" val="0"/>
              </a:ext>
            </a:extLst>
          </a:blip>
          <a:srcRect r="8152"/>
          <a:stretch/>
        </p:blipFill>
        <p:spPr>
          <a:xfrm>
            <a:off x="200648" y="1661353"/>
            <a:ext cx="2711478" cy="1093212"/>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22425" b="11335"/>
          <a:stretch/>
        </p:blipFill>
        <p:spPr>
          <a:xfrm>
            <a:off x="4113313" y="3745959"/>
            <a:ext cx="2902105" cy="19223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0" name="Picture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6225" y="8147050"/>
            <a:ext cx="2941896" cy="19597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94961" y="5937250"/>
            <a:ext cx="2920457" cy="1939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18" name="object 5"/>
          <p:cNvGraphicFramePr>
            <a:graphicFrameLocks noGrp="1"/>
          </p:cNvGraphicFramePr>
          <p:nvPr>
            <p:extLst>
              <p:ext uri="{D42A27DB-BD31-4B8C-83A1-F6EECF244321}">
                <p14:modId xmlns:p14="http://schemas.microsoft.com/office/powerpoint/2010/main" val="2867486261"/>
              </p:ext>
            </p:extLst>
          </p:nvPr>
        </p:nvGraphicFramePr>
        <p:xfrm>
          <a:off x="590426" y="3908538"/>
          <a:ext cx="3120848" cy="6323042"/>
        </p:xfrm>
        <a:graphic>
          <a:graphicData uri="http://schemas.openxmlformats.org/drawingml/2006/table">
            <a:tbl>
              <a:tblPr firstRow="1" bandRow="1">
                <a:tableStyleId>{2D5ABB26-0587-4C30-8999-92F81FD0307C}</a:tableStyleId>
              </a:tblPr>
              <a:tblGrid>
                <a:gridCol w="3120848">
                  <a:extLst>
                    <a:ext uri="{9D8B030D-6E8A-4147-A177-3AD203B41FA5}">
                      <a16:colId xmlns:a16="http://schemas.microsoft.com/office/drawing/2014/main" val="20000"/>
                    </a:ext>
                  </a:extLst>
                </a:gridCol>
              </a:tblGrid>
              <a:tr h="467452">
                <a:tc>
                  <a:txBody>
                    <a:bodyPr/>
                    <a:lstStyle/>
                    <a:p>
                      <a:pPr marL="89535">
                        <a:lnSpc>
                          <a:spcPct val="100000"/>
                        </a:lnSpc>
                        <a:spcBef>
                          <a:spcPts val="365"/>
                        </a:spcBef>
                      </a:pPr>
                      <a:endParaRPr sz="1500" dirty="0">
                        <a:latin typeface="Calibri"/>
                        <a:cs typeface="Calibri"/>
                      </a:endParaRPr>
                    </a:p>
                  </a:txBody>
                  <a:tcPr marL="0" marR="0" marT="65311" marB="0">
                    <a:lnB>
                      <a:noFill/>
                    </a:lnB>
                    <a:solidFill>
                      <a:srgbClr val="FFCE34"/>
                    </a:solidFill>
                  </a:tcPr>
                </a:tc>
                <a:extLst>
                  <a:ext uri="{0D108BD9-81ED-4DB2-BD59-A6C34878D82A}">
                    <a16:rowId xmlns:a16="http://schemas.microsoft.com/office/drawing/2014/main" val="10000"/>
                  </a:ext>
                </a:extLst>
              </a:tr>
              <a:tr h="5387074">
                <a:tc>
                  <a:txBody>
                    <a:bodyPr/>
                    <a:lstStyle/>
                    <a:p>
                      <a:pPr marL="74295" marR="256540" indent="0">
                        <a:lnSpc>
                          <a:spcPct val="105300"/>
                        </a:lnSpc>
                        <a:spcBef>
                          <a:spcPts val="434"/>
                        </a:spcBef>
                        <a:buClr>
                          <a:srgbClr val="FFCE34"/>
                        </a:buClr>
                        <a:buNone/>
                        <a:tabLst>
                          <a:tab pos="255270" algn="l"/>
                        </a:tabLst>
                      </a:pPr>
                      <a:r>
                        <a:rPr lang="en-AU" sz="1400" spc="5" dirty="0" smtClean="0">
                          <a:solidFill>
                            <a:schemeClr val="tx1"/>
                          </a:solidFill>
                          <a:latin typeface="+mn-lt"/>
                          <a:cs typeface="Calibri"/>
                        </a:rPr>
                        <a:t>Physical</a:t>
                      </a:r>
                      <a:r>
                        <a:rPr lang="en-AU" sz="1400" spc="5" baseline="0" dirty="0" smtClean="0">
                          <a:solidFill>
                            <a:schemeClr val="tx1"/>
                          </a:solidFill>
                          <a:latin typeface="+mn-lt"/>
                          <a:cs typeface="Calibri"/>
                        </a:rPr>
                        <a:t> Recreation</a:t>
                      </a:r>
                      <a:r>
                        <a:rPr lang="en-AU" sz="1400" spc="5" dirty="0" smtClean="0">
                          <a:solidFill>
                            <a:schemeClr val="tx1"/>
                          </a:solidFill>
                          <a:latin typeface="+mn-lt"/>
                          <a:cs typeface="Calibri"/>
                        </a:rPr>
                        <a:t> suggestions approved by the Award </a:t>
                      </a:r>
                      <a:r>
                        <a:rPr lang="en-AU" sz="1400" spc="5" dirty="0" smtClean="0">
                          <a:solidFill>
                            <a:schemeClr val="tx1"/>
                          </a:solidFill>
                          <a:latin typeface="+mn-lt"/>
                          <a:cs typeface="Calibri"/>
                        </a:rPr>
                        <a:t>Centre </a:t>
                      </a:r>
                      <a:r>
                        <a:rPr lang="en-AU" sz="1400" spc="5" dirty="0" smtClean="0">
                          <a:solidFill>
                            <a:schemeClr val="tx1"/>
                          </a:solidFill>
                          <a:latin typeface="+mn-lt"/>
                          <a:cs typeface="Calibri"/>
                        </a:rPr>
                        <a:t>include:</a:t>
                      </a:r>
                    </a:p>
                    <a:p>
                      <a:pPr marL="266065" marR="180975" indent="-179705" defTabSz="914400" eaLnBrk="1" fontAlgn="auto" latinLnBrk="0" hangingPunct="1">
                        <a:lnSpc>
                          <a:spcPct val="105300"/>
                        </a:lnSpc>
                        <a:spcBef>
                          <a:spcPts val="540"/>
                        </a:spcBef>
                        <a:spcAft>
                          <a:spcPts val="0"/>
                        </a:spcAft>
                        <a:buClr>
                          <a:srgbClr val="EE334F"/>
                        </a:buClr>
                        <a:buSzTx/>
                        <a:buFontTx/>
                        <a:buChar char="•"/>
                        <a:tabLst>
                          <a:tab pos="266700" algn="l"/>
                        </a:tabLst>
                        <a:defRPr/>
                      </a:pPr>
                      <a:r>
                        <a:rPr lang="en-AU" sz="1400" b="1" spc="15" dirty="0" smtClean="0">
                          <a:solidFill>
                            <a:srgbClr val="231F20"/>
                          </a:solidFill>
                          <a:latin typeface="+mn-lt"/>
                          <a:cs typeface="Calibri"/>
                        </a:rPr>
                        <a:t>[insert specific examples]</a:t>
                      </a:r>
                      <a:endParaRPr lang="en-AU" sz="1400" b="1" dirty="0" smtClean="0">
                        <a:latin typeface="+mn-lt"/>
                        <a:cs typeface="Calibri"/>
                      </a:endParaRP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Netball</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Volleyball</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Football</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Cricket</a:t>
                      </a:r>
                    </a:p>
                    <a:p>
                      <a:pPr marL="86360" marR="180975" indent="0">
                        <a:lnSpc>
                          <a:spcPct val="105300"/>
                        </a:lnSpc>
                        <a:spcBef>
                          <a:spcPts val="540"/>
                        </a:spcBef>
                        <a:buClr>
                          <a:srgbClr val="EE334F"/>
                        </a:buClr>
                        <a:buNone/>
                        <a:tabLst>
                          <a:tab pos="266700" algn="l"/>
                        </a:tabLst>
                      </a:pPr>
                      <a:endParaRPr lang="en-AU" sz="1400" spc="15" baseline="0" dirty="0" smtClean="0">
                        <a:solidFill>
                          <a:srgbClr val="231F20"/>
                        </a:solidFill>
                        <a:latin typeface="+mn-lt"/>
                        <a:cs typeface="Calibri"/>
                      </a:endParaRPr>
                    </a:p>
                    <a:p>
                      <a:pPr marL="86360" marR="180975" indent="0">
                        <a:lnSpc>
                          <a:spcPct val="105300"/>
                        </a:lnSpc>
                        <a:spcBef>
                          <a:spcPts val="540"/>
                        </a:spcBef>
                        <a:buClr>
                          <a:srgbClr val="EE334F"/>
                        </a:buClr>
                        <a:buNone/>
                        <a:tabLst>
                          <a:tab pos="266700" algn="l"/>
                        </a:tabLst>
                      </a:pPr>
                      <a:endParaRPr lang="en-AU" sz="1400" spc="15" baseline="0" dirty="0" smtClean="0">
                        <a:solidFill>
                          <a:srgbClr val="231F20"/>
                        </a:solidFill>
                        <a:latin typeface="+mn-lt"/>
                        <a:cs typeface="Calibri"/>
                      </a:endParaRPr>
                    </a:p>
                  </a:txBody>
                  <a:tcPr marL="0" marR="0" marT="96622" marB="0">
                    <a:lnL w="6350">
                      <a:noFill/>
                      <a:prstDash val="solid"/>
                    </a:lnL>
                    <a:lnR w="6350">
                      <a:noFill/>
                      <a:prstDash val="solid"/>
                    </a:lnR>
                    <a:lnT>
                      <a:noFill/>
                    </a:lnT>
                    <a:lnB>
                      <a:noFill/>
                    </a:lnB>
                    <a:lnTlToBr w="12700" cmpd="sng">
                      <a:noFill/>
                      <a:prstDash val="solid"/>
                    </a:lnTlToBr>
                    <a:lnBlToTr w="12700" cmpd="sng">
                      <a:noFill/>
                      <a:prstDash val="solid"/>
                    </a:lnBlToTr>
                    <a:solidFill>
                      <a:srgbClr val="FCFCDC"/>
                    </a:solidFill>
                  </a:tcPr>
                </a:tc>
                <a:extLst>
                  <a:ext uri="{0D108BD9-81ED-4DB2-BD59-A6C34878D82A}">
                    <a16:rowId xmlns:a16="http://schemas.microsoft.com/office/drawing/2014/main" val="10001"/>
                  </a:ext>
                </a:extLst>
              </a:tr>
              <a:tr h="468516">
                <a:tc>
                  <a:txBody>
                    <a:bodyPr/>
                    <a:lstStyle/>
                    <a:p>
                      <a:pPr marL="89535" marR="563245">
                        <a:lnSpc>
                          <a:spcPts val="1200"/>
                        </a:lnSpc>
                        <a:spcBef>
                          <a:spcPts val="480"/>
                        </a:spcBef>
                      </a:pPr>
                      <a:endParaRPr sz="1500" dirty="0">
                        <a:latin typeface="Calibri"/>
                        <a:cs typeface="Calibri"/>
                      </a:endParaRPr>
                    </a:p>
                  </a:txBody>
                  <a:tcPr marL="0" marR="0" marT="85887" marB="0">
                    <a:lnT>
                      <a:noFill/>
                    </a:lnT>
                    <a:solidFill>
                      <a:srgbClr val="FFCE34"/>
                    </a:solidFill>
                  </a:tcPr>
                </a:tc>
                <a:extLst>
                  <a:ext uri="{0D108BD9-81ED-4DB2-BD59-A6C34878D82A}">
                    <a16:rowId xmlns:a16="http://schemas.microsoft.com/office/drawing/2014/main" val="10004"/>
                  </a:ext>
                </a:extLst>
              </a:tr>
            </a:tbl>
          </a:graphicData>
        </a:graphic>
      </p:graphicFrame>
      <p:sp>
        <p:nvSpPr>
          <p:cNvPr id="19"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spTree>
    <p:extLst>
      <p:ext uri="{BB962C8B-B14F-4D97-AF65-F5344CB8AC3E}">
        <p14:creationId xmlns:p14="http://schemas.microsoft.com/office/powerpoint/2010/main" val="104877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17352"/>
            <a:ext cx="7562850" cy="1770271"/>
          </a:xfrm>
          <a:custGeom>
            <a:avLst/>
            <a:gdLst/>
            <a:ahLst/>
            <a:cxnLst/>
            <a:rect l="l" t="t" r="r" b="b"/>
            <a:pathLst>
              <a:path w="5328285" h="3780154">
                <a:moveTo>
                  <a:pt x="0" y="3780002"/>
                </a:moveTo>
                <a:lnTo>
                  <a:pt x="5328005" y="3780002"/>
                </a:lnTo>
                <a:lnTo>
                  <a:pt x="5328005" y="0"/>
                </a:lnTo>
                <a:lnTo>
                  <a:pt x="0" y="0"/>
                </a:lnTo>
                <a:lnTo>
                  <a:pt x="0" y="3780002"/>
                </a:lnTo>
                <a:close/>
              </a:path>
            </a:pathLst>
          </a:custGeom>
          <a:solidFill>
            <a:srgbClr val="EE334F"/>
          </a:solidFill>
        </p:spPr>
        <p:txBody>
          <a:bodyPr wrap="square" lIns="0" tIns="0" rIns="0" bIns="0" rtlCol="0"/>
          <a:lstStyle/>
          <a:p>
            <a:endParaRPr sz="2537"/>
          </a:p>
        </p:txBody>
      </p:sp>
      <p:sp>
        <p:nvSpPr>
          <p:cNvPr id="3" name="object 3"/>
          <p:cNvSpPr txBox="1"/>
          <p:nvPr/>
        </p:nvSpPr>
        <p:spPr>
          <a:xfrm>
            <a:off x="2958778" y="1515607"/>
            <a:ext cx="4404048" cy="1351652"/>
          </a:xfrm>
          <a:prstGeom prst="rect">
            <a:avLst/>
          </a:prstGeom>
        </p:spPr>
        <p:txBody>
          <a:bodyPr vert="horz" wrap="square" lIns="0" tIns="0" rIns="0" bIns="0" rtlCol="0">
            <a:spAutoFit/>
          </a:bodyPr>
          <a:lstStyle/>
          <a:p>
            <a:pPr marL="17893" marR="52787"/>
            <a:r>
              <a:rPr lang="en-AU" sz="1100" b="1" spc="21" dirty="0" smtClean="0">
                <a:solidFill>
                  <a:srgbClr val="FFFFFF"/>
                </a:solidFill>
                <a:latin typeface="MetaOT-Norm" panose="020B0504030101020102" pitchFamily="34" charset="0"/>
                <a:cs typeface="Calibri"/>
              </a:rPr>
              <a:t>The </a:t>
            </a:r>
            <a:r>
              <a:rPr lang="en-AU" sz="1100" b="1" spc="21" dirty="0" smtClean="0">
                <a:solidFill>
                  <a:srgbClr val="FFFFFF"/>
                </a:solidFill>
                <a:latin typeface="MetaOT-Norm" panose="020B0504030101020102" pitchFamily="34" charset="0"/>
                <a:cs typeface="Calibri"/>
              </a:rPr>
              <a:t>Voluntary Service </a:t>
            </a:r>
            <a:r>
              <a:rPr lang="en-AU" sz="1100" b="1" spc="21" dirty="0" smtClean="0">
                <a:solidFill>
                  <a:srgbClr val="FFFFFF"/>
                </a:solidFill>
                <a:latin typeface="MetaOT-Norm" panose="020B0504030101020102" pitchFamily="34" charset="0"/>
                <a:cs typeface="Calibri"/>
              </a:rPr>
              <a:t>section aims to connect you with your community and give service to others and their communities</a:t>
            </a:r>
            <a:r>
              <a:rPr sz="1100" b="1" spc="21" dirty="0" smtClean="0">
                <a:solidFill>
                  <a:srgbClr val="FFFFFF"/>
                </a:solidFill>
                <a:latin typeface="MetaOT-Norm" panose="020B0504030101020102" pitchFamily="34" charset="0"/>
                <a:cs typeface="Calibri"/>
              </a:rPr>
              <a:t>.</a:t>
            </a:r>
            <a:endParaRPr sz="1100" b="1" dirty="0">
              <a:latin typeface="MetaOT-Norm" panose="020B0504030101020102" pitchFamily="34" charset="0"/>
              <a:cs typeface="Calibri"/>
            </a:endParaRPr>
          </a:p>
          <a:p>
            <a:pPr marL="17893" marR="7157">
              <a:spcBef>
                <a:spcPts val="1268"/>
              </a:spcBef>
            </a:pPr>
            <a:r>
              <a:rPr lang="en-AU" sz="1100" spc="8" dirty="0" smtClean="0">
                <a:solidFill>
                  <a:srgbClr val="FFFFFF"/>
                </a:solidFill>
                <a:latin typeface="MetaOT-Norm" panose="020B0504030101020102" pitchFamily="34" charset="0"/>
                <a:cs typeface="Calibri"/>
              </a:rPr>
              <a:t>Voluntary Service </a:t>
            </a:r>
            <a:r>
              <a:rPr lang="en-AU" sz="1100" spc="8" dirty="0" smtClean="0">
                <a:solidFill>
                  <a:srgbClr val="FFFFFF"/>
                </a:solidFill>
                <a:latin typeface="MetaOT-Norm" panose="020B0504030101020102" pitchFamily="34" charset="0"/>
                <a:cs typeface="Calibri"/>
              </a:rPr>
              <a:t>offers you the opportunity to engage with society and gain an understanding of the importance of your role within both your immediate and global community. </a:t>
            </a:r>
            <a:r>
              <a:rPr lang="en-AU" sz="1100" spc="8" dirty="0" smtClean="0">
                <a:solidFill>
                  <a:srgbClr val="FFFFFF"/>
                </a:solidFill>
                <a:latin typeface="MetaOT-Norm" panose="020B0504030101020102" pitchFamily="34" charset="0"/>
                <a:cs typeface="Calibri"/>
              </a:rPr>
              <a:t>The Voluntary </a:t>
            </a:r>
            <a:r>
              <a:rPr lang="en-AU" sz="1100" spc="8" dirty="0" smtClean="0">
                <a:solidFill>
                  <a:srgbClr val="FFFFFF"/>
                </a:solidFill>
                <a:latin typeface="MetaOT-Norm" panose="020B0504030101020102" pitchFamily="34" charset="0"/>
                <a:cs typeface="Calibri"/>
              </a:rPr>
              <a:t>Service section will give you a chance to connect with individuals and groups that you may have not previously engaged with, to make a real difference.</a:t>
            </a:r>
            <a:endParaRPr lang="en-AU" sz="1100" spc="8" dirty="0">
              <a:solidFill>
                <a:srgbClr val="FFFFFF"/>
              </a:solidFill>
              <a:latin typeface="Calibri"/>
              <a:cs typeface="Calibri"/>
            </a:endParaRPr>
          </a:p>
        </p:txBody>
      </p:sp>
      <p:sp>
        <p:nvSpPr>
          <p:cNvPr id="4" name="object 4"/>
          <p:cNvSpPr txBox="1">
            <a:spLocks noGrp="1"/>
          </p:cNvSpPr>
          <p:nvPr>
            <p:ph type="title"/>
          </p:nvPr>
        </p:nvSpPr>
        <p:spPr>
          <a:xfrm>
            <a:off x="1802353" y="515391"/>
            <a:ext cx="4341272" cy="477182"/>
          </a:xfrm>
          <a:prstGeom prst="rect">
            <a:avLst/>
          </a:prstGeom>
        </p:spPr>
        <p:txBody>
          <a:bodyPr vert="horz" wrap="square" lIns="0" tIns="0" rIns="0" bIns="0" rtlCol="0">
            <a:spAutoFit/>
          </a:bodyPr>
          <a:lstStyle/>
          <a:p>
            <a:pPr marL="17893"/>
            <a:r>
              <a:rPr lang="en-AU" dirty="0" smtClean="0">
                <a:solidFill>
                  <a:srgbClr val="EE334F"/>
                </a:solidFill>
                <a:latin typeface="MetaOT-Bold" panose="020B0804030101020102" pitchFamily="34" charset="0"/>
                <a:cs typeface="Calibri"/>
              </a:rPr>
              <a:t>Voluntary S</a:t>
            </a:r>
            <a:r>
              <a:rPr dirty="0" err="1" smtClean="0">
                <a:solidFill>
                  <a:srgbClr val="EE334F"/>
                </a:solidFill>
                <a:latin typeface="MetaOT-Bold" panose="020B0804030101020102" pitchFamily="34" charset="0"/>
                <a:cs typeface="Calibri"/>
              </a:rPr>
              <a:t>ervice</a:t>
            </a:r>
            <a:endParaRPr spc="35" dirty="0">
              <a:solidFill>
                <a:srgbClr val="EE334F"/>
              </a:solidFill>
              <a:latin typeface="MetaOT-Bold" panose="020B0804030101020102" pitchFamily="34" charset="0"/>
              <a:cs typeface="Calibri"/>
            </a:endParaRPr>
          </a:p>
        </p:txBody>
      </p:sp>
      <p:graphicFrame>
        <p:nvGraphicFramePr>
          <p:cNvPr id="5" name="object 5"/>
          <p:cNvGraphicFramePr>
            <a:graphicFrameLocks noGrp="1"/>
          </p:cNvGraphicFramePr>
          <p:nvPr>
            <p:extLst>
              <p:ext uri="{D42A27DB-BD31-4B8C-83A1-F6EECF244321}">
                <p14:modId xmlns:p14="http://schemas.microsoft.com/office/powerpoint/2010/main" val="4232446345"/>
              </p:ext>
            </p:extLst>
          </p:nvPr>
        </p:nvGraphicFramePr>
        <p:xfrm>
          <a:off x="590426" y="3908538"/>
          <a:ext cx="3120848" cy="6323042"/>
        </p:xfrm>
        <a:graphic>
          <a:graphicData uri="http://schemas.openxmlformats.org/drawingml/2006/table">
            <a:tbl>
              <a:tblPr firstRow="1" bandRow="1">
                <a:tableStyleId>{2D5ABB26-0587-4C30-8999-92F81FD0307C}</a:tableStyleId>
              </a:tblPr>
              <a:tblGrid>
                <a:gridCol w="3120848">
                  <a:extLst>
                    <a:ext uri="{9D8B030D-6E8A-4147-A177-3AD203B41FA5}">
                      <a16:colId xmlns:a16="http://schemas.microsoft.com/office/drawing/2014/main" val="20000"/>
                    </a:ext>
                  </a:extLst>
                </a:gridCol>
              </a:tblGrid>
              <a:tr h="467452">
                <a:tc>
                  <a:txBody>
                    <a:bodyPr/>
                    <a:lstStyle/>
                    <a:p>
                      <a:pPr marL="89535">
                        <a:lnSpc>
                          <a:spcPct val="100000"/>
                        </a:lnSpc>
                        <a:spcBef>
                          <a:spcPts val="365"/>
                        </a:spcBef>
                      </a:pPr>
                      <a:endParaRPr sz="1500" dirty="0">
                        <a:latin typeface="Calibri"/>
                        <a:cs typeface="Calibri"/>
                      </a:endParaRPr>
                    </a:p>
                  </a:txBody>
                  <a:tcPr marL="0" marR="0" marT="65311" marB="0">
                    <a:lnB>
                      <a:noFill/>
                    </a:lnB>
                    <a:solidFill>
                      <a:srgbClr val="EE334F"/>
                    </a:solidFill>
                  </a:tcPr>
                </a:tc>
                <a:extLst>
                  <a:ext uri="{0D108BD9-81ED-4DB2-BD59-A6C34878D82A}">
                    <a16:rowId xmlns:a16="http://schemas.microsoft.com/office/drawing/2014/main" val="10000"/>
                  </a:ext>
                </a:extLst>
              </a:tr>
              <a:tr h="5387074">
                <a:tc>
                  <a:txBody>
                    <a:bodyPr/>
                    <a:lstStyle/>
                    <a:p>
                      <a:pPr marL="74295" marR="256540" indent="0">
                        <a:lnSpc>
                          <a:spcPct val="105300"/>
                        </a:lnSpc>
                        <a:spcBef>
                          <a:spcPts val="434"/>
                        </a:spcBef>
                        <a:buClr>
                          <a:srgbClr val="FFCE34"/>
                        </a:buClr>
                        <a:buNone/>
                        <a:tabLst>
                          <a:tab pos="255270" algn="l"/>
                        </a:tabLst>
                      </a:pPr>
                      <a:r>
                        <a:rPr lang="en-AU" sz="1400" spc="5" dirty="0" smtClean="0">
                          <a:solidFill>
                            <a:schemeClr val="tx1"/>
                          </a:solidFill>
                          <a:latin typeface="+mn-lt"/>
                          <a:cs typeface="Calibri"/>
                        </a:rPr>
                        <a:t>Voluntary Service </a:t>
                      </a:r>
                      <a:r>
                        <a:rPr lang="en-AU" sz="1400" spc="5" dirty="0" smtClean="0">
                          <a:solidFill>
                            <a:schemeClr val="tx1"/>
                          </a:solidFill>
                          <a:latin typeface="+mn-lt"/>
                          <a:cs typeface="Calibri"/>
                        </a:rPr>
                        <a:t>suggestions approved by the Award </a:t>
                      </a:r>
                      <a:r>
                        <a:rPr lang="en-AU" sz="1400" spc="5" dirty="0" smtClean="0">
                          <a:solidFill>
                            <a:schemeClr val="tx1"/>
                          </a:solidFill>
                          <a:latin typeface="+mn-lt"/>
                          <a:cs typeface="Calibri"/>
                        </a:rPr>
                        <a:t>Centre </a:t>
                      </a:r>
                      <a:r>
                        <a:rPr lang="en-AU" sz="1400" spc="5" dirty="0" smtClean="0">
                          <a:solidFill>
                            <a:schemeClr val="tx1"/>
                          </a:solidFill>
                          <a:latin typeface="+mn-lt"/>
                          <a:cs typeface="Calibri"/>
                        </a:rPr>
                        <a:t>include:</a:t>
                      </a:r>
                    </a:p>
                    <a:p>
                      <a:pPr marL="266065" marR="180975" indent="-179705">
                        <a:lnSpc>
                          <a:spcPct val="105300"/>
                        </a:lnSpc>
                        <a:spcBef>
                          <a:spcPts val="540"/>
                        </a:spcBef>
                        <a:buClr>
                          <a:srgbClr val="EE334F"/>
                        </a:buClr>
                        <a:buChar char="•"/>
                        <a:tabLst>
                          <a:tab pos="266700" algn="l"/>
                        </a:tabLst>
                      </a:pPr>
                      <a:r>
                        <a:rPr lang="en-AU" sz="1400" spc="15" dirty="0" smtClean="0">
                          <a:solidFill>
                            <a:srgbClr val="231F20"/>
                          </a:solidFill>
                          <a:latin typeface="+mn-lt"/>
                          <a:cs typeface="Calibri"/>
                        </a:rPr>
                        <a:t>School</a:t>
                      </a:r>
                      <a:r>
                        <a:rPr lang="en-AU" sz="1400" spc="15" baseline="0" dirty="0" smtClean="0">
                          <a:solidFill>
                            <a:srgbClr val="231F20"/>
                          </a:solidFill>
                          <a:latin typeface="+mn-lt"/>
                          <a:cs typeface="Calibri"/>
                        </a:rPr>
                        <a:t> mentoring program</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Fundraising </a:t>
                      </a:r>
                      <a:endParaRPr sz="1400" dirty="0">
                        <a:latin typeface="+mn-lt"/>
                        <a:cs typeface="Calibri"/>
                      </a:endParaRPr>
                    </a:p>
                    <a:p>
                      <a:pPr marL="266065" marR="340995" indent="-179705">
                        <a:lnSpc>
                          <a:spcPct val="105300"/>
                        </a:lnSpc>
                        <a:buClr>
                          <a:srgbClr val="EE334F"/>
                        </a:buClr>
                        <a:buChar char="•"/>
                        <a:tabLst>
                          <a:tab pos="266700" algn="l"/>
                        </a:tabLst>
                      </a:pPr>
                      <a:r>
                        <a:rPr sz="1400" dirty="0">
                          <a:solidFill>
                            <a:srgbClr val="231F20"/>
                          </a:solidFill>
                          <a:latin typeface="+mn-lt"/>
                          <a:cs typeface="Calibri"/>
                        </a:rPr>
                        <a:t>Voluntary work </a:t>
                      </a:r>
                      <a:r>
                        <a:rPr sz="1400" spc="10" dirty="0">
                          <a:solidFill>
                            <a:srgbClr val="231F20"/>
                          </a:solidFill>
                          <a:latin typeface="+mn-lt"/>
                          <a:cs typeface="Calibri"/>
                        </a:rPr>
                        <a:t>in </a:t>
                      </a:r>
                      <a:r>
                        <a:rPr sz="1400" spc="20" dirty="0">
                          <a:solidFill>
                            <a:srgbClr val="231F20"/>
                          </a:solidFill>
                          <a:latin typeface="+mn-lt"/>
                          <a:cs typeface="Calibri"/>
                        </a:rPr>
                        <a:t>hospitals</a:t>
                      </a:r>
                      <a:r>
                        <a:rPr sz="1400" spc="-45" dirty="0">
                          <a:solidFill>
                            <a:srgbClr val="231F20"/>
                          </a:solidFill>
                          <a:latin typeface="+mn-lt"/>
                          <a:cs typeface="Calibri"/>
                        </a:rPr>
                        <a:t> </a:t>
                      </a:r>
                      <a:r>
                        <a:rPr sz="1400" spc="15" dirty="0">
                          <a:solidFill>
                            <a:srgbClr val="231F20"/>
                          </a:solidFill>
                          <a:latin typeface="+mn-lt"/>
                          <a:cs typeface="Calibri"/>
                        </a:rPr>
                        <a:t>and  </a:t>
                      </a:r>
                      <a:r>
                        <a:rPr sz="1400" spc="5" dirty="0">
                          <a:solidFill>
                            <a:srgbClr val="231F20"/>
                          </a:solidFill>
                          <a:latin typeface="+mn-lt"/>
                          <a:cs typeface="Calibri"/>
                        </a:rPr>
                        <a:t>care</a:t>
                      </a:r>
                      <a:r>
                        <a:rPr sz="1400" spc="-75" dirty="0">
                          <a:solidFill>
                            <a:srgbClr val="231F20"/>
                          </a:solidFill>
                          <a:latin typeface="+mn-lt"/>
                          <a:cs typeface="Calibri"/>
                        </a:rPr>
                        <a:t> </a:t>
                      </a:r>
                      <a:r>
                        <a:rPr sz="1400" spc="5" dirty="0">
                          <a:solidFill>
                            <a:srgbClr val="231F20"/>
                          </a:solidFill>
                          <a:latin typeface="+mn-lt"/>
                          <a:cs typeface="Calibri"/>
                        </a:rPr>
                        <a:t>centres</a:t>
                      </a:r>
                      <a:endParaRPr sz="1400" dirty="0">
                        <a:latin typeface="+mn-lt"/>
                        <a:cs typeface="Calibri"/>
                      </a:endParaRPr>
                    </a:p>
                    <a:p>
                      <a:pPr marL="266065" indent="-179705">
                        <a:lnSpc>
                          <a:spcPct val="100000"/>
                        </a:lnSpc>
                        <a:spcBef>
                          <a:spcPts val="60"/>
                        </a:spcBef>
                        <a:buClr>
                          <a:srgbClr val="EE334F"/>
                        </a:buClr>
                        <a:buChar char="•"/>
                        <a:tabLst>
                          <a:tab pos="266700" algn="l"/>
                        </a:tabLst>
                      </a:pPr>
                      <a:r>
                        <a:rPr sz="1400" spc="30" dirty="0" smtClean="0">
                          <a:solidFill>
                            <a:srgbClr val="231F20"/>
                          </a:solidFill>
                          <a:latin typeface="+mn-lt"/>
                          <a:cs typeface="Calibri"/>
                        </a:rPr>
                        <a:t>Sports </a:t>
                      </a:r>
                      <a:r>
                        <a:rPr sz="1400" spc="15" dirty="0">
                          <a:solidFill>
                            <a:srgbClr val="231F20"/>
                          </a:solidFill>
                          <a:latin typeface="+mn-lt"/>
                          <a:cs typeface="Calibri"/>
                        </a:rPr>
                        <a:t>coaching </a:t>
                      </a:r>
                      <a:r>
                        <a:rPr sz="1400" spc="-5" dirty="0">
                          <a:solidFill>
                            <a:srgbClr val="231F20"/>
                          </a:solidFill>
                          <a:latin typeface="+mn-lt"/>
                          <a:cs typeface="Calibri"/>
                        </a:rPr>
                        <a:t>or</a:t>
                      </a:r>
                      <a:r>
                        <a:rPr sz="1400" spc="-100" dirty="0">
                          <a:solidFill>
                            <a:srgbClr val="231F20"/>
                          </a:solidFill>
                          <a:latin typeface="+mn-lt"/>
                          <a:cs typeface="Calibri"/>
                        </a:rPr>
                        <a:t> </a:t>
                      </a:r>
                      <a:r>
                        <a:rPr sz="1400" spc="15" dirty="0" smtClean="0">
                          <a:solidFill>
                            <a:srgbClr val="231F20"/>
                          </a:solidFill>
                          <a:latin typeface="+mn-lt"/>
                          <a:cs typeface="Calibri"/>
                        </a:rPr>
                        <a:t>leadership</a:t>
                      </a:r>
                      <a:endParaRPr lang="en-AU" sz="1400" spc="15" dirty="0" smtClean="0">
                        <a:solidFill>
                          <a:srgbClr val="231F20"/>
                        </a:solidFill>
                        <a:latin typeface="+mn-lt"/>
                        <a:cs typeface="Calibri"/>
                      </a:endParaRPr>
                    </a:p>
                    <a:p>
                      <a:pPr marL="266065" indent="-179705">
                        <a:lnSpc>
                          <a:spcPct val="100000"/>
                        </a:lnSpc>
                        <a:spcBef>
                          <a:spcPts val="60"/>
                        </a:spcBef>
                        <a:buClr>
                          <a:srgbClr val="EE334F"/>
                        </a:buClr>
                        <a:buChar char="•"/>
                        <a:tabLst>
                          <a:tab pos="266700" algn="l"/>
                        </a:tabLst>
                      </a:pPr>
                      <a:r>
                        <a:rPr lang="en-AU" sz="1400" b="1" spc="15" dirty="0" smtClean="0">
                          <a:solidFill>
                            <a:srgbClr val="231F20"/>
                          </a:solidFill>
                          <a:latin typeface="+mn-lt"/>
                          <a:cs typeface="Calibri"/>
                        </a:rPr>
                        <a:t>[insert specific examples]</a:t>
                      </a:r>
                      <a:endParaRPr sz="1400" b="1" dirty="0">
                        <a:latin typeface="+mn-lt"/>
                        <a:cs typeface="Calibri"/>
                      </a:endParaRPr>
                    </a:p>
                  </a:txBody>
                  <a:tcPr marL="0" marR="0" marT="96622" marB="0">
                    <a:lnL w="6350">
                      <a:noFill/>
                      <a:prstDash val="solid"/>
                    </a:lnL>
                    <a:lnR w="6350">
                      <a:noFill/>
                      <a:prstDash val="solid"/>
                    </a:lnR>
                    <a:lnT>
                      <a:noFill/>
                    </a:lnT>
                    <a:lnB>
                      <a:noFill/>
                    </a:lnB>
                    <a:lnTlToBr w="12700" cmpd="sng">
                      <a:noFill/>
                      <a:prstDash val="solid"/>
                    </a:lnTlToBr>
                    <a:lnBlToTr w="12700" cmpd="sng">
                      <a:noFill/>
                      <a:prstDash val="solid"/>
                    </a:lnBlToTr>
                    <a:solidFill>
                      <a:srgbClr val="FDE1DB"/>
                    </a:solidFill>
                  </a:tcPr>
                </a:tc>
                <a:extLst>
                  <a:ext uri="{0D108BD9-81ED-4DB2-BD59-A6C34878D82A}">
                    <a16:rowId xmlns:a16="http://schemas.microsoft.com/office/drawing/2014/main" val="10001"/>
                  </a:ext>
                </a:extLst>
              </a:tr>
              <a:tr h="468516">
                <a:tc>
                  <a:txBody>
                    <a:bodyPr/>
                    <a:lstStyle/>
                    <a:p>
                      <a:pPr marL="89535" marR="563245">
                        <a:lnSpc>
                          <a:spcPts val="1200"/>
                        </a:lnSpc>
                        <a:spcBef>
                          <a:spcPts val="480"/>
                        </a:spcBef>
                      </a:pPr>
                      <a:endParaRPr sz="1500" dirty="0">
                        <a:latin typeface="Calibri"/>
                        <a:cs typeface="Calibri"/>
                      </a:endParaRPr>
                    </a:p>
                  </a:txBody>
                  <a:tcPr marL="0" marR="0" marT="85887" marB="0">
                    <a:lnT>
                      <a:noFill/>
                    </a:lnT>
                    <a:solidFill>
                      <a:srgbClr val="EE334F"/>
                    </a:solidFill>
                  </a:tcPr>
                </a:tc>
                <a:extLst>
                  <a:ext uri="{0D108BD9-81ED-4DB2-BD59-A6C34878D82A}">
                    <a16:rowId xmlns:a16="http://schemas.microsoft.com/office/drawing/2014/main" val="10004"/>
                  </a:ext>
                </a:extLst>
              </a:tr>
            </a:tbl>
          </a:graphicData>
        </a:graphic>
      </p:graphicFrame>
      <p:grpSp>
        <p:nvGrpSpPr>
          <p:cNvPr id="7" name="Group 6"/>
          <p:cNvGrpSpPr/>
          <p:nvPr/>
        </p:nvGrpSpPr>
        <p:grpSpPr>
          <a:xfrm>
            <a:off x="675280" y="374650"/>
            <a:ext cx="758665" cy="758665"/>
            <a:chOff x="591336" y="301785"/>
            <a:chExt cx="758665" cy="758665"/>
          </a:xfrm>
        </p:grpSpPr>
        <p:sp>
          <p:nvSpPr>
            <p:cNvPr id="15" name="object 15"/>
            <p:cNvSpPr/>
            <p:nvPr/>
          </p:nvSpPr>
          <p:spPr>
            <a:xfrm>
              <a:off x="591336" y="301785"/>
              <a:ext cx="758665" cy="758665"/>
            </a:xfrm>
            <a:custGeom>
              <a:avLst/>
              <a:gdLst/>
              <a:ahLst/>
              <a:cxnLst/>
              <a:rect l="l" t="t" r="r" b="b"/>
              <a:pathLst>
                <a:path w="538480" h="538479">
                  <a:moveTo>
                    <a:pt x="268947" y="0"/>
                  </a:moveTo>
                  <a:lnTo>
                    <a:pt x="220606" y="4332"/>
                  </a:lnTo>
                  <a:lnTo>
                    <a:pt x="175107" y="16825"/>
                  </a:lnTo>
                  <a:lnTo>
                    <a:pt x="133208" y="36718"/>
                  </a:lnTo>
                  <a:lnTo>
                    <a:pt x="95672" y="63250"/>
                  </a:lnTo>
                  <a:lnTo>
                    <a:pt x="63256" y="95664"/>
                  </a:lnTo>
                  <a:lnTo>
                    <a:pt x="36721" y="133199"/>
                  </a:lnTo>
                  <a:lnTo>
                    <a:pt x="16827" y="175095"/>
                  </a:lnTo>
                  <a:lnTo>
                    <a:pt x="4333" y="220594"/>
                  </a:lnTo>
                  <a:lnTo>
                    <a:pt x="0" y="268935"/>
                  </a:lnTo>
                  <a:lnTo>
                    <a:pt x="4333" y="317279"/>
                  </a:lnTo>
                  <a:lnTo>
                    <a:pt x="16827" y="362781"/>
                  </a:lnTo>
                  <a:lnTo>
                    <a:pt x="36721" y="404679"/>
                  </a:lnTo>
                  <a:lnTo>
                    <a:pt x="63256" y="442216"/>
                  </a:lnTo>
                  <a:lnTo>
                    <a:pt x="95672" y="474631"/>
                  </a:lnTo>
                  <a:lnTo>
                    <a:pt x="133208" y="501164"/>
                  </a:lnTo>
                  <a:lnTo>
                    <a:pt x="175107" y="521057"/>
                  </a:lnTo>
                  <a:lnTo>
                    <a:pt x="220606" y="533550"/>
                  </a:lnTo>
                  <a:lnTo>
                    <a:pt x="268947" y="537883"/>
                  </a:lnTo>
                  <a:lnTo>
                    <a:pt x="317289" y="533550"/>
                  </a:lnTo>
                  <a:lnTo>
                    <a:pt x="362788" y="521057"/>
                  </a:lnTo>
                  <a:lnTo>
                    <a:pt x="404686" y="501164"/>
                  </a:lnTo>
                  <a:lnTo>
                    <a:pt x="442223" y="474631"/>
                  </a:lnTo>
                  <a:lnTo>
                    <a:pt x="474639" y="442216"/>
                  </a:lnTo>
                  <a:lnTo>
                    <a:pt x="501174" y="404679"/>
                  </a:lnTo>
                  <a:lnTo>
                    <a:pt x="521068" y="362781"/>
                  </a:lnTo>
                  <a:lnTo>
                    <a:pt x="533562" y="317279"/>
                  </a:lnTo>
                  <a:lnTo>
                    <a:pt x="537895" y="268935"/>
                  </a:lnTo>
                  <a:lnTo>
                    <a:pt x="533562" y="220594"/>
                  </a:lnTo>
                  <a:lnTo>
                    <a:pt x="521068" y="175095"/>
                  </a:lnTo>
                  <a:lnTo>
                    <a:pt x="501174" y="133199"/>
                  </a:lnTo>
                  <a:lnTo>
                    <a:pt x="474639" y="95664"/>
                  </a:lnTo>
                  <a:lnTo>
                    <a:pt x="442223" y="63250"/>
                  </a:lnTo>
                  <a:lnTo>
                    <a:pt x="404686" y="36718"/>
                  </a:lnTo>
                  <a:lnTo>
                    <a:pt x="362788" y="16825"/>
                  </a:lnTo>
                  <a:lnTo>
                    <a:pt x="317289" y="4332"/>
                  </a:lnTo>
                  <a:lnTo>
                    <a:pt x="268947" y="0"/>
                  </a:lnTo>
                  <a:close/>
                </a:path>
              </a:pathLst>
            </a:custGeom>
            <a:solidFill>
              <a:srgbClr val="EE334F"/>
            </a:solidFill>
          </p:spPr>
          <p:txBody>
            <a:bodyPr wrap="square" lIns="0" tIns="0" rIns="0" bIns="0" rtlCol="0"/>
            <a:lstStyle/>
            <a:p>
              <a:endParaRPr sz="2537"/>
            </a:p>
          </p:txBody>
        </p:sp>
        <p:sp>
          <p:nvSpPr>
            <p:cNvPr id="16" name="object 16"/>
            <p:cNvSpPr/>
            <p:nvPr/>
          </p:nvSpPr>
          <p:spPr>
            <a:xfrm>
              <a:off x="695096" y="567820"/>
              <a:ext cx="473272" cy="286288"/>
            </a:xfrm>
            <a:custGeom>
              <a:avLst/>
              <a:gdLst/>
              <a:ahLst/>
              <a:cxnLst/>
              <a:rect l="l" t="t" r="r" b="b"/>
              <a:pathLst>
                <a:path w="335915" h="203200">
                  <a:moveTo>
                    <a:pt x="216947" y="151002"/>
                  </a:moveTo>
                  <a:lnTo>
                    <a:pt x="188252" y="151002"/>
                  </a:lnTo>
                  <a:lnTo>
                    <a:pt x="196951" y="157772"/>
                  </a:lnTo>
                  <a:lnTo>
                    <a:pt x="199174" y="173215"/>
                  </a:lnTo>
                  <a:lnTo>
                    <a:pt x="212090" y="183311"/>
                  </a:lnTo>
                  <a:lnTo>
                    <a:pt x="227863" y="196075"/>
                  </a:lnTo>
                  <a:lnTo>
                    <a:pt x="236347" y="201917"/>
                  </a:lnTo>
                  <a:lnTo>
                    <a:pt x="240423" y="203111"/>
                  </a:lnTo>
                  <a:lnTo>
                    <a:pt x="244932" y="203085"/>
                  </a:lnTo>
                  <a:lnTo>
                    <a:pt x="252628" y="202742"/>
                  </a:lnTo>
                  <a:lnTo>
                    <a:pt x="255549" y="196214"/>
                  </a:lnTo>
                  <a:lnTo>
                    <a:pt x="258038" y="187109"/>
                  </a:lnTo>
                  <a:lnTo>
                    <a:pt x="256133" y="182410"/>
                  </a:lnTo>
                  <a:lnTo>
                    <a:pt x="245336" y="173540"/>
                  </a:lnTo>
                  <a:lnTo>
                    <a:pt x="238421" y="167995"/>
                  </a:lnTo>
                  <a:lnTo>
                    <a:pt x="216947" y="151002"/>
                  </a:lnTo>
                  <a:close/>
                </a:path>
                <a:path w="335915" h="203200">
                  <a:moveTo>
                    <a:pt x="233988" y="116458"/>
                  </a:moveTo>
                  <a:lnTo>
                    <a:pt x="186029" y="116458"/>
                  </a:lnTo>
                  <a:lnTo>
                    <a:pt x="188785" y="116497"/>
                  </a:lnTo>
                  <a:lnTo>
                    <a:pt x="190677" y="118363"/>
                  </a:lnTo>
                  <a:lnTo>
                    <a:pt x="274485" y="184365"/>
                  </a:lnTo>
                  <a:lnTo>
                    <a:pt x="278384" y="185902"/>
                  </a:lnTo>
                  <a:lnTo>
                    <a:pt x="286131" y="185902"/>
                  </a:lnTo>
                  <a:lnTo>
                    <a:pt x="289725" y="184099"/>
                  </a:lnTo>
                  <a:lnTo>
                    <a:pt x="295097" y="177558"/>
                  </a:lnTo>
                  <a:lnTo>
                    <a:pt x="296240" y="174243"/>
                  </a:lnTo>
                  <a:lnTo>
                    <a:pt x="295490" y="166966"/>
                  </a:lnTo>
                  <a:lnTo>
                    <a:pt x="292989" y="163042"/>
                  </a:lnTo>
                  <a:lnTo>
                    <a:pt x="283921" y="155701"/>
                  </a:lnTo>
                  <a:lnTo>
                    <a:pt x="277914" y="151002"/>
                  </a:lnTo>
                  <a:lnTo>
                    <a:pt x="233988" y="116458"/>
                  </a:lnTo>
                  <a:close/>
                </a:path>
                <a:path w="335915" h="203200">
                  <a:moveTo>
                    <a:pt x="258020" y="87541"/>
                  </a:moveTo>
                  <a:lnTo>
                    <a:pt x="208635" y="87541"/>
                  </a:lnTo>
                  <a:lnTo>
                    <a:pt x="211328" y="87617"/>
                  </a:lnTo>
                  <a:lnTo>
                    <a:pt x="213385" y="88049"/>
                  </a:lnTo>
                  <a:lnTo>
                    <a:pt x="269420" y="132714"/>
                  </a:lnTo>
                  <a:lnTo>
                    <a:pt x="312966" y="166725"/>
                  </a:lnTo>
                  <a:lnTo>
                    <a:pt x="317525" y="168084"/>
                  </a:lnTo>
                  <a:lnTo>
                    <a:pt x="327685" y="167995"/>
                  </a:lnTo>
                  <a:lnTo>
                    <a:pt x="331889" y="164337"/>
                  </a:lnTo>
                  <a:lnTo>
                    <a:pt x="335457" y="152044"/>
                  </a:lnTo>
                  <a:lnTo>
                    <a:pt x="333248" y="146837"/>
                  </a:lnTo>
                  <a:lnTo>
                    <a:pt x="258020" y="87541"/>
                  </a:lnTo>
                  <a:close/>
                </a:path>
                <a:path w="335915" h="203200">
                  <a:moveTo>
                    <a:pt x="193910" y="132714"/>
                  </a:moveTo>
                  <a:lnTo>
                    <a:pt x="152946" y="132714"/>
                  </a:lnTo>
                  <a:lnTo>
                    <a:pt x="159499" y="137020"/>
                  </a:lnTo>
                  <a:lnTo>
                    <a:pt x="168186" y="149631"/>
                  </a:lnTo>
                  <a:lnTo>
                    <a:pt x="171005" y="151383"/>
                  </a:lnTo>
                  <a:lnTo>
                    <a:pt x="176123" y="151333"/>
                  </a:lnTo>
                  <a:lnTo>
                    <a:pt x="177685" y="151079"/>
                  </a:lnTo>
                  <a:lnTo>
                    <a:pt x="216947" y="151002"/>
                  </a:lnTo>
                  <a:lnTo>
                    <a:pt x="193910" y="132714"/>
                  </a:lnTo>
                  <a:close/>
                </a:path>
                <a:path w="335915" h="203200">
                  <a:moveTo>
                    <a:pt x="184560" y="125183"/>
                  </a:moveTo>
                  <a:lnTo>
                    <a:pt x="116547" y="125183"/>
                  </a:lnTo>
                  <a:lnTo>
                    <a:pt x="122936" y="129692"/>
                  </a:lnTo>
                  <a:lnTo>
                    <a:pt x="129603" y="139344"/>
                  </a:lnTo>
                  <a:lnTo>
                    <a:pt x="135305" y="134937"/>
                  </a:lnTo>
                  <a:lnTo>
                    <a:pt x="140766" y="132714"/>
                  </a:lnTo>
                  <a:lnTo>
                    <a:pt x="193910" y="132714"/>
                  </a:lnTo>
                  <a:lnTo>
                    <a:pt x="190053" y="129626"/>
                  </a:lnTo>
                  <a:lnTo>
                    <a:pt x="184560" y="125183"/>
                  </a:lnTo>
                  <a:close/>
                </a:path>
                <a:path w="335915" h="203200">
                  <a:moveTo>
                    <a:pt x="55562" y="9309"/>
                  </a:moveTo>
                  <a:lnTo>
                    <a:pt x="52578" y="9309"/>
                  </a:lnTo>
                  <a:lnTo>
                    <a:pt x="51142" y="10426"/>
                  </a:lnTo>
                  <a:lnTo>
                    <a:pt x="49796" y="13550"/>
                  </a:lnTo>
                  <a:lnTo>
                    <a:pt x="48501" y="15747"/>
                  </a:lnTo>
                  <a:lnTo>
                    <a:pt x="927" y="101384"/>
                  </a:lnTo>
                  <a:lnTo>
                    <a:pt x="0" y="103441"/>
                  </a:lnTo>
                  <a:lnTo>
                    <a:pt x="51295" y="132956"/>
                  </a:lnTo>
                  <a:lnTo>
                    <a:pt x="56426" y="123380"/>
                  </a:lnTo>
                  <a:lnTo>
                    <a:pt x="62953" y="118922"/>
                  </a:lnTo>
                  <a:lnTo>
                    <a:pt x="180863" y="118922"/>
                  </a:lnTo>
                  <a:lnTo>
                    <a:pt x="180276" y="117335"/>
                  </a:lnTo>
                  <a:lnTo>
                    <a:pt x="182587" y="117017"/>
                  </a:lnTo>
                  <a:lnTo>
                    <a:pt x="186029" y="116458"/>
                  </a:lnTo>
                  <a:lnTo>
                    <a:pt x="233988" y="116458"/>
                  </a:lnTo>
                  <a:lnTo>
                    <a:pt x="205613" y="93979"/>
                  </a:lnTo>
                  <a:lnTo>
                    <a:pt x="204152" y="89636"/>
                  </a:lnTo>
                  <a:lnTo>
                    <a:pt x="203327" y="87833"/>
                  </a:lnTo>
                  <a:lnTo>
                    <a:pt x="206819" y="87680"/>
                  </a:lnTo>
                  <a:lnTo>
                    <a:pt x="208635" y="87541"/>
                  </a:lnTo>
                  <a:lnTo>
                    <a:pt x="258020" y="87541"/>
                  </a:lnTo>
                  <a:lnTo>
                    <a:pt x="244668" y="76987"/>
                  </a:lnTo>
                  <a:lnTo>
                    <a:pt x="132867" y="76987"/>
                  </a:lnTo>
                  <a:lnTo>
                    <a:pt x="124269" y="76898"/>
                  </a:lnTo>
                  <a:lnTo>
                    <a:pt x="99887" y="48207"/>
                  </a:lnTo>
                  <a:lnTo>
                    <a:pt x="102792" y="42010"/>
                  </a:lnTo>
                  <a:lnTo>
                    <a:pt x="107466" y="37086"/>
                  </a:lnTo>
                  <a:lnTo>
                    <a:pt x="112712" y="33032"/>
                  </a:lnTo>
                  <a:lnTo>
                    <a:pt x="132566" y="18656"/>
                  </a:lnTo>
                  <a:lnTo>
                    <a:pt x="80454" y="18656"/>
                  </a:lnTo>
                  <a:lnTo>
                    <a:pt x="77622" y="18008"/>
                  </a:lnTo>
                  <a:lnTo>
                    <a:pt x="71259" y="15049"/>
                  </a:lnTo>
                  <a:lnTo>
                    <a:pt x="59944" y="10858"/>
                  </a:lnTo>
                  <a:lnTo>
                    <a:pt x="56705" y="9575"/>
                  </a:lnTo>
                  <a:lnTo>
                    <a:pt x="55562" y="9309"/>
                  </a:lnTo>
                  <a:close/>
                </a:path>
                <a:path w="335915" h="203200">
                  <a:moveTo>
                    <a:pt x="180863" y="118922"/>
                  </a:moveTo>
                  <a:lnTo>
                    <a:pt x="62953" y="118922"/>
                  </a:lnTo>
                  <a:lnTo>
                    <a:pt x="72478" y="118935"/>
                  </a:lnTo>
                  <a:lnTo>
                    <a:pt x="81495" y="119176"/>
                  </a:lnTo>
                  <a:lnTo>
                    <a:pt x="88112" y="123799"/>
                  </a:lnTo>
                  <a:lnTo>
                    <a:pt x="92176" y="132651"/>
                  </a:lnTo>
                  <a:lnTo>
                    <a:pt x="98831" y="127558"/>
                  </a:lnTo>
                  <a:lnTo>
                    <a:pt x="104368" y="125183"/>
                  </a:lnTo>
                  <a:lnTo>
                    <a:pt x="184560" y="125183"/>
                  </a:lnTo>
                  <a:lnTo>
                    <a:pt x="181876" y="122986"/>
                  </a:lnTo>
                  <a:lnTo>
                    <a:pt x="180863" y="118922"/>
                  </a:lnTo>
                  <a:close/>
                </a:path>
                <a:path w="335915" h="203200">
                  <a:moveTo>
                    <a:pt x="207886" y="48742"/>
                  </a:moveTo>
                  <a:lnTo>
                    <a:pt x="204165" y="48742"/>
                  </a:lnTo>
                  <a:lnTo>
                    <a:pt x="202565" y="49110"/>
                  </a:lnTo>
                  <a:lnTo>
                    <a:pt x="170419" y="62960"/>
                  </a:lnTo>
                  <a:lnTo>
                    <a:pt x="156690" y="68687"/>
                  </a:lnTo>
                  <a:lnTo>
                    <a:pt x="138303" y="76034"/>
                  </a:lnTo>
                  <a:lnTo>
                    <a:pt x="132867" y="76987"/>
                  </a:lnTo>
                  <a:lnTo>
                    <a:pt x="244668" y="76987"/>
                  </a:lnTo>
                  <a:lnTo>
                    <a:pt x="210019" y="49593"/>
                  </a:lnTo>
                  <a:lnTo>
                    <a:pt x="207886" y="48742"/>
                  </a:lnTo>
                  <a:close/>
                </a:path>
                <a:path w="335915" h="203200">
                  <a:moveTo>
                    <a:pt x="150571" y="0"/>
                  </a:moveTo>
                  <a:lnTo>
                    <a:pt x="145288" y="0"/>
                  </a:lnTo>
                  <a:lnTo>
                    <a:pt x="142595" y="736"/>
                  </a:lnTo>
                  <a:lnTo>
                    <a:pt x="88722" y="18160"/>
                  </a:lnTo>
                  <a:lnTo>
                    <a:pt x="86004" y="18656"/>
                  </a:lnTo>
                  <a:lnTo>
                    <a:pt x="132566" y="18656"/>
                  </a:lnTo>
                  <a:lnTo>
                    <a:pt x="149694" y="6286"/>
                  </a:lnTo>
                  <a:lnTo>
                    <a:pt x="155232" y="1841"/>
                  </a:lnTo>
                  <a:lnTo>
                    <a:pt x="152920" y="596"/>
                  </a:lnTo>
                  <a:lnTo>
                    <a:pt x="150571" y="0"/>
                  </a:lnTo>
                  <a:close/>
                </a:path>
              </a:pathLst>
            </a:custGeom>
            <a:solidFill>
              <a:srgbClr val="FFFFFF"/>
            </a:solidFill>
          </p:spPr>
          <p:txBody>
            <a:bodyPr wrap="square" lIns="0" tIns="0" rIns="0" bIns="0" rtlCol="0"/>
            <a:lstStyle/>
            <a:p>
              <a:endParaRPr sz="2537"/>
            </a:p>
          </p:txBody>
        </p:sp>
        <p:sp>
          <p:nvSpPr>
            <p:cNvPr id="17" name="object 17"/>
            <p:cNvSpPr/>
            <p:nvPr/>
          </p:nvSpPr>
          <p:spPr>
            <a:xfrm>
              <a:off x="847138" y="545568"/>
              <a:ext cx="398120" cy="219190"/>
            </a:xfrm>
            <a:custGeom>
              <a:avLst/>
              <a:gdLst/>
              <a:ahLst/>
              <a:cxnLst/>
              <a:rect l="l" t="t" r="r" b="b"/>
              <a:pathLst>
                <a:path w="282575" h="155575">
                  <a:moveTo>
                    <a:pt x="246962" y="53962"/>
                  </a:moveTo>
                  <a:lnTo>
                    <a:pt x="103593" y="53962"/>
                  </a:lnTo>
                  <a:lnTo>
                    <a:pt x="115871" y="64215"/>
                  </a:lnTo>
                  <a:lnTo>
                    <a:pt x="141990" y="84836"/>
                  </a:lnTo>
                  <a:lnTo>
                    <a:pt x="228625" y="153835"/>
                  </a:lnTo>
                  <a:lnTo>
                    <a:pt x="230479" y="154990"/>
                  </a:lnTo>
                  <a:lnTo>
                    <a:pt x="233667" y="154990"/>
                  </a:lnTo>
                  <a:lnTo>
                    <a:pt x="234937" y="154495"/>
                  </a:lnTo>
                  <a:lnTo>
                    <a:pt x="282155" y="120091"/>
                  </a:lnTo>
                  <a:lnTo>
                    <a:pt x="282562" y="117932"/>
                  </a:lnTo>
                  <a:lnTo>
                    <a:pt x="264090" y="84810"/>
                  </a:lnTo>
                  <a:lnTo>
                    <a:pt x="246962" y="53962"/>
                  </a:lnTo>
                  <a:close/>
                </a:path>
                <a:path w="282575" h="155575">
                  <a:moveTo>
                    <a:pt x="124155" y="0"/>
                  </a:moveTo>
                  <a:lnTo>
                    <a:pt x="119481" y="0"/>
                  </a:lnTo>
                  <a:lnTo>
                    <a:pt x="117716" y="241"/>
                  </a:lnTo>
                  <a:lnTo>
                    <a:pt x="63233" y="17665"/>
                  </a:lnTo>
                  <a:lnTo>
                    <a:pt x="2959" y="60617"/>
                  </a:lnTo>
                  <a:lnTo>
                    <a:pt x="0" y="65468"/>
                  </a:lnTo>
                  <a:lnTo>
                    <a:pt x="698" y="74752"/>
                  </a:lnTo>
                  <a:lnTo>
                    <a:pt x="4254" y="79019"/>
                  </a:lnTo>
                  <a:lnTo>
                    <a:pt x="12547" y="83273"/>
                  </a:lnTo>
                  <a:lnTo>
                    <a:pt x="20104" y="84836"/>
                  </a:lnTo>
                  <a:lnTo>
                    <a:pt x="21310" y="85153"/>
                  </a:lnTo>
                  <a:lnTo>
                    <a:pt x="22478" y="84810"/>
                  </a:lnTo>
                  <a:lnTo>
                    <a:pt x="30200" y="82842"/>
                  </a:lnTo>
                  <a:lnTo>
                    <a:pt x="40081" y="78752"/>
                  </a:lnTo>
                  <a:lnTo>
                    <a:pt x="74402" y="64215"/>
                  </a:lnTo>
                  <a:lnTo>
                    <a:pt x="85140" y="59817"/>
                  </a:lnTo>
                  <a:lnTo>
                    <a:pt x="98082" y="53962"/>
                  </a:lnTo>
                  <a:lnTo>
                    <a:pt x="246962" y="53962"/>
                  </a:lnTo>
                  <a:lnTo>
                    <a:pt x="236072" y="34251"/>
                  </a:lnTo>
                  <a:lnTo>
                    <a:pt x="198056" y="34251"/>
                  </a:lnTo>
                  <a:lnTo>
                    <a:pt x="195135" y="33477"/>
                  </a:lnTo>
                  <a:lnTo>
                    <a:pt x="160964" y="16654"/>
                  </a:lnTo>
                  <a:lnTo>
                    <a:pt x="145061" y="9022"/>
                  </a:lnTo>
                  <a:lnTo>
                    <a:pt x="126898" y="546"/>
                  </a:lnTo>
                  <a:lnTo>
                    <a:pt x="124155" y="0"/>
                  </a:lnTo>
                  <a:close/>
                </a:path>
                <a:path w="282575" h="155575">
                  <a:moveTo>
                    <a:pt x="230149" y="25095"/>
                  </a:moveTo>
                  <a:lnTo>
                    <a:pt x="227457" y="25095"/>
                  </a:lnTo>
                  <a:lnTo>
                    <a:pt x="226542" y="25298"/>
                  </a:lnTo>
                  <a:lnTo>
                    <a:pt x="223812" y="26352"/>
                  </a:lnTo>
                  <a:lnTo>
                    <a:pt x="212102" y="30695"/>
                  </a:lnTo>
                  <a:lnTo>
                    <a:pt x="205638" y="33693"/>
                  </a:lnTo>
                  <a:lnTo>
                    <a:pt x="203276" y="34251"/>
                  </a:lnTo>
                  <a:lnTo>
                    <a:pt x="236072" y="34251"/>
                  </a:lnTo>
                  <a:lnTo>
                    <a:pt x="231622" y="26187"/>
                  </a:lnTo>
                  <a:lnTo>
                    <a:pt x="230149" y="25095"/>
                  </a:lnTo>
                  <a:close/>
                </a:path>
              </a:pathLst>
            </a:custGeom>
            <a:solidFill>
              <a:srgbClr val="FFFFFF"/>
            </a:solidFill>
          </p:spPr>
          <p:txBody>
            <a:bodyPr wrap="square" lIns="0" tIns="0" rIns="0" bIns="0" rtlCol="0"/>
            <a:lstStyle/>
            <a:p>
              <a:endParaRPr sz="2537"/>
            </a:p>
          </p:txBody>
        </p:sp>
        <p:sp>
          <p:nvSpPr>
            <p:cNvPr id="18" name="object 18"/>
            <p:cNvSpPr/>
            <p:nvPr/>
          </p:nvSpPr>
          <p:spPr>
            <a:xfrm>
              <a:off x="908579" y="790742"/>
              <a:ext cx="59048" cy="84096"/>
            </a:xfrm>
            <a:custGeom>
              <a:avLst/>
              <a:gdLst/>
              <a:ahLst/>
              <a:cxnLst/>
              <a:rect l="l" t="t" r="r" b="b"/>
              <a:pathLst>
                <a:path w="41909" h="59689">
                  <a:moveTo>
                    <a:pt x="20205" y="0"/>
                  </a:moveTo>
                  <a:lnTo>
                    <a:pt x="2400" y="41109"/>
                  </a:lnTo>
                  <a:lnTo>
                    <a:pt x="0" y="48806"/>
                  </a:lnTo>
                  <a:lnTo>
                    <a:pt x="3683" y="55956"/>
                  </a:lnTo>
                  <a:lnTo>
                    <a:pt x="12941" y="59067"/>
                  </a:lnTo>
                  <a:lnTo>
                    <a:pt x="14566" y="59334"/>
                  </a:lnTo>
                  <a:lnTo>
                    <a:pt x="22161" y="59334"/>
                  </a:lnTo>
                  <a:lnTo>
                    <a:pt x="40195" y="17881"/>
                  </a:lnTo>
                  <a:lnTo>
                    <a:pt x="41490" y="13627"/>
                  </a:lnTo>
                  <a:lnTo>
                    <a:pt x="40754" y="9194"/>
                  </a:lnTo>
                  <a:lnTo>
                    <a:pt x="35521" y="2095"/>
                  </a:lnTo>
                  <a:lnTo>
                    <a:pt x="31330" y="25"/>
                  </a:lnTo>
                  <a:lnTo>
                    <a:pt x="20205" y="0"/>
                  </a:lnTo>
                  <a:close/>
                </a:path>
              </a:pathLst>
            </a:custGeom>
            <a:solidFill>
              <a:srgbClr val="FFFFFF"/>
            </a:solidFill>
          </p:spPr>
          <p:txBody>
            <a:bodyPr wrap="square" lIns="0" tIns="0" rIns="0" bIns="0" rtlCol="0"/>
            <a:lstStyle/>
            <a:p>
              <a:endParaRPr sz="2537"/>
            </a:p>
          </p:txBody>
        </p:sp>
        <p:sp>
          <p:nvSpPr>
            <p:cNvPr id="19" name="object 19"/>
            <p:cNvSpPr/>
            <p:nvPr/>
          </p:nvSpPr>
          <p:spPr>
            <a:xfrm>
              <a:off x="864927" y="764969"/>
              <a:ext cx="58152" cy="84096"/>
            </a:xfrm>
            <a:custGeom>
              <a:avLst/>
              <a:gdLst/>
              <a:ahLst/>
              <a:cxnLst/>
              <a:rect l="l" t="t" r="r" b="b"/>
              <a:pathLst>
                <a:path w="41275" h="59689">
                  <a:moveTo>
                    <a:pt x="26035" y="0"/>
                  </a:moveTo>
                  <a:lnTo>
                    <a:pt x="18542" y="0"/>
                  </a:lnTo>
                  <a:lnTo>
                    <a:pt x="13665" y="3543"/>
                  </a:lnTo>
                  <a:lnTo>
                    <a:pt x="406" y="41719"/>
                  </a:lnTo>
                  <a:lnTo>
                    <a:pt x="0" y="51981"/>
                  </a:lnTo>
                  <a:lnTo>
                    <a:pt x="4292" y="57492"/>
                  </a:lnTo>
                  <a:lnTo>
                    <a:pt x="12547" y="59181"/>
                  </a:lnTo>
                  <a:lnTo>
                    <a:pt x="20535" y="59308"/>
                  </a:lnTo>
                  <a:lnTo>
                    <a:pt x="25196" y="56133"/>
                  </a:lnTo>
                  <a:lnTo>
                    <a:pt x="38455" y="17932"/>
                  </a:lnTo>
                  <a:lnTo>
                    <a:pt x="40767" y="10299"/>
                  </a:lnTo>
                  <a:lnTo>
                    <a:pt x="36842" y="3060"/>
                  </a:lnTo>
                  <a:lnTo>
                    <a:pt x="27597" y="241"/>
                  </a:lnTo>
                  <a:lnTo>
                    <a:pt x="26035" y="0"/>
                  </a:lnTo>
                  <a:close/>
                </a:path>
              </a:pathLst>
            </a:custGeom>
            <a:solidFill>
              <a:srgbClr val="FFFFFF"/>
            </a:solidFill>
          </p:spPr>
          <p:txBody>
            <a:bodyPr wrap="square" lIns="0" tIns="0" rIns="0" bIns="0" rtlCol="0"/>
            <a:lstStyle/>
            <a:p>
              <a:endParaRPr sz="2537"/>
            </a:p>
          </p:txBody>
        </p:sp>
        <p:sp>
          <p:nvSpPr>
            <p:cNvPr id="20" name="object 20"/>
            <p:cNvSpPr/>
            <p:nvPr/>
          </p:nvSpPr>
          <p:spPr>
            <a:xfrm>
              <a:off x="817056" y="754779"/>
              <a:ext cx="52784" cy="66204"/>
            </a:xfrm>
            <a:custGeom>
              <a:avLst/>
              <a:gdLst/>
              <a:ahLst/>
              <a:cxnLst/>
              <a:rect l="l" t="t" r="r" b="b"/>
              <a:pathLst>
                <a:path w="37465" h="46989">
                  <a:moveTo>
                    <a:pt x="26974" y="0"/>
                  </a:moveTo>
                  <a:lnTo>
                    <a:pt x="0" y="36258"/>
                  </a:lnTo>
                  <a:lnTo>
                    <a:pt x="3543" y="43345"/>
                  </a:lnTo>
                  <a:lnTo>
                    <a:pt x="12471" y="46647"/>
                  </a:lnTo>
                  <a:lnTo>
                    <a:pt x="14185" y="46964"/>
                  </a:lnTo>
                  <a:lnTo>
                    <a:pt x="21577" y="46964"/>
                  </a:lnTo>
                  <a:lnTo>
                    <a:pt x="26593" y="43700"/>
                  </a:lnTo>
                  <a:lnTo>
                    <a:pt x="31965" y="30835"/>
                  </a:lnTo>
                  <a:lnTo>
                    <a:pt x="34328" y="23876"/>
                  </a:lnTo>
                  <a:lnTo>
                    <a:pt x="37083" y="12941"/>
                  </a:lnTo>
                  <a:lnTo>
                    <a:pt x="36258" y="8623"/>
                  </a:lnTo>
                  <a:lnTo>
                    <a:pt x="31064" y="1930"/>
                  </a:lnTo>
                  <a:lnTo>
                    <a:pt x="26974" y="0"/>
                  </a:lnTo>
                  <a:close/>
                </a:path>
              </a:pathLst>
            </a:custGeom>
            <a:solidFill>
              <a:srgbClr val="FFFFFF"/>
            </a:solidFill>
          </p:spPr>
          <p:txBody>
            <a:bodyPr wrap="square" lIns="0" tIns="0" rIns="0" bIns="0" rtlCol="0"/>
            <a:lstStyle/>
            <a:p>
              <a:endParaRPr sz="2537"/>
            </a:p>
          </p:txBody>
        </p:sp>
        <p:sp>
          <p:nvSpPr>
            <p:cNvPr id="21" name="object 21"/>
            <p:cNvSpPr/>
            <p:nvPr/>
          </p:nvSpPr>
          <p:spPr>
            <a:xfrm>
              <a:off x="773106" y="745452"/>
              <a:ext cx="47415" cy="50102"/>
            </a:xfrm>
            <a:custGeom>
              <a:avLst/>
              <a:gdLst/>
              <a:ahLst/>
              <a:cxnLst/>
              <a:rect l="l" t="t" r="r" b="b"/>
              <a:pathLst>
                <a:path w="33654" h="35560">
                  <a:moveTo>
                    <a:pt x="19564" y="0"/>
                  </a:moveTo>
                  <a:lnTo>
                    <a:pt x="11728" y="0"/>
                  </a:lnTo>
                  <a:lnTo>
                    <a:pt x="7842" y="1993"/>
                  </a:lnTo>
                  <a:lnTo>
                    <a:pt x="5429" y="5473"/>
                  </a:lnTo>
                  <a:lnTo>
                    <a:pt x="1683" y="12526"/>
                  </a:lnTo>
                  <a:lnTo>
                    <a:pt x="0" y="19823"/>
                  </a:lnTo>
                  <a:lnTo>
                    <a:pt x="935" y="26488"/>
                  </a:lnTo>
                  <a:lnTo>
                    <a:pt x="5048" y="31648"/>
                  </a:lnTo>
                  <a:lnTo>
                    <a:pt x="6965" y="33007"/>
                  </a:lnTo>
                  <a:lnTo>
                    <a:pt x="12185" y="35026"/>
                  </a:lnTo>
                  <a:lnTo>
                    <a:pt x="20158" y="34874"/>
                  </a:lnTo>
                  <a:lnTo>
                    <a:pt x="24745" y="32334"/>
                  </a:lnTo>
                  <a:lnTo>
                    <a:pt x="33254" y="12357"/>
                  </a:lnTo>
                  <a:lnTo>
                    <a:pt x="27285" y="4610"/>
                  </a:lnTo>
                  <a:lnTo>
                    <a:pt x="23056" y="1257"/>
                  </a:lnTo>
                  <a:lnTo>
                    <a:pt x="19564" y="0"/>
                  </a:lnTo>
                  <a:close/>
                </a:path>
              </a:pathLst>
            </a:custGeom>
            <a:solidFill>
              <a:srgbClr val="FFFFFF"/>
            </a:solidFill>
          </p:spPr>
          <p:txBody>
            <a:bodyPr wrap="square" lIns="0" tIns="0" rIns="0" bIns="0" rtlCol="0"/>
            <a:lstStyle/>
            <a:p>
              <a:endParaRPr sz="2537"/>
            </a:p>
          </p:txBody>
        </p:sp>
        <p:sp>
          <p:nvSpPr>
            <p:cNvPr id="22" name="object 22"/>
            <p:cNvSpPr/>
            <p:nvPr/>
          </p:nvSpPr>
          <p:spPr>
            <a:xfrm>
              <a:off x="959744" y="826245"/>
              <a:ext cx="40259" cy="50995"/>
            </a:xfrm>
            <a:custGeom>
              <a:avLst/>
              <a:gdLst/>
              <a:ahLst/>
              <a:cxnLst/>
              <a:rect l="l" t="t" r="r" b="b"/>
              <a:pathLst>
                <a:path w="28575" h="36195">
                  <a:moveTo>
                    <a:pt x="9398" y="0"/>
                  </a:moveTo>
                  <a:lnTo>
                    <a:pt x="8077" y="3429"/>
                  </a:lnTo>
                  <a:lnTo>
                    <a:pt x="2222" y="20002"/>
                  </a:lnTo>
                  <a:lnTo>
                    <a:pt x="61" y="26619"/>
                  </a:lnTo>
                  <a:lnTo>
                    <a:pt x="0" y="28575"/>
                  </a:lnTo>
                  <a:lnTo>
                    <a:pt x="4533" y="33362"/>
                  </a:lnTo>
                  <a:lnTo>
                    <a:pt x="9118" y="35699"/>
                  </a:lnTo>
                  <a:lnTo>
                    <a:pt x="16535" y="35699"/>
                  </a:lnTo>
                  <a:lnTo>
                    <a:pt x="19367" y="34683"/>
                  </a:lnTo>
                  <a:lnTo>
                    <a:pt x="25565" y="30124"/>
                  </a:lnTo>
                  <a:lnTo>
                    <a:pt x="27673" y="26619"/>
                  </a:lnTo>
                  <a:lnTo>
                    <a:pt x="28270" y="18999"/>
                  </a:lnTo>
                  <a:lnTo>
                    <a:pt x="26606" y="15024"/>
                  </a:lnTo>
                  <a:lnTo>
                    <a:pt x="20421" y="8737"/>
                  </a:lnTo>
                  <a:lnTo>
                    <a:pt x="10833" y="1168"/>
                  </a:lnTo>
                  <a:lnTo>
                    <a:pt x="9398" y="0"/>
                  </a:lnTo>
                  <a:close/>
                </a:path>
              </a:pathLst>
            </a:custGeom>
            <a:solidFill>
              <a:srgbClr val="FFFFFF"/>
            </a:solidFill>
          </p:spPr>
          <p:txBody>
            <a:bodyPr wrap="square" lIns="0" tIns="0" rIns="0" bIns="0" rtlCol="0"/>
            <a:lstStyle/>
            <a:p>
              <a:endParaRPr sz="2537"/>
            </a:p>
          </p:txBody>
        </p:sp>
      </p:grpSp>
      <p:sp>
        <p:nvSpPr>
          <p:cNvPr id="23" name="object 23"/>
          <p:cNvSpPr txBox="1"/>
          <p:nvPr/>
        </p:nvSpPr>
        <p:spPr>
          <a:xfrm>
            <a:off x="-3235365" y="10231580"/>
            <a:ext cx="208455" cy="200538"/>
          </a:xfrm>
          <a:prstGeom prst="rect">
            <a:avLst/>
          </a:prstGeom>
        </p:spPr>
        <p:txBody>
          <a:bodyPr vert="horz" wrap="square" lIns="0" tIns="5368" rIns="0" bIns="0" rtlCol="0">
            <a:spAutoFit/>
          </a:bodyPr>
          <a:lstStyle/>
          <a:p>
            <a:pPr marL="17893">
              <a:spcBef>
                <a:spcPts val="42"/>
              </a:spcBef>
            </a:pPr>
            <a:r>
              <a:rPr sz="1268" b="1" spc="-8" dirty="0">
                <a:solidFill>
                  <a:srgbClr val="FFFFFF"/>
                </a:solidFill>
                <a:latin typeface="Myriad Pro Light"/>
                <a:cs typeface="Myriad Pro Light"/>
              </a:rPr>
              <a:t>10</a:t>
            </a:r>
            <a:endParaRPr sz="1268">
              <a:latin typeface="Myriad Pro Light"/>
              <a:cs typeface="Myriad Pro Light"/>
            </a:endParaRPr>
          </a:p>
        </p:txBody>
      </p:sp>
      <p:sp>
        <p:nvSpPr>
          <p:cNvPr id="26" name="object 26"/>
          <p:cNvSpPr txBox="1"/>
          <p:nvPr/>
        </p:nvSpPr>
        <p:spPr>
          <a:xfrm>
            <a:off x="10591135" y="10231580"/>
            <a:ext cx="208455" cy="200538"/>
          </a:xfrm>
          <a:prstGeom prst="rect">
            <a:avLst/>
          </a:prstGeom>
        </p:spPr>
        <p:txBody>
          <a:bodyPr vert="horz" wrap="square" lIns="0" tIns="5368" rIns="0" bIns="0" rtlCol="0">
            <a:spAutoFit/>
          </a:bodyPr>
          <a:lstStyle/>
          <a:p>
            <a:pPr marL="17893">
              <a:spcBef>
                <a:spcPts val="42"/>
              </a:spcBef>
            </a:pPr>
            <a:r>
              <a:rPr sz="1268" b="1" spc="-8" dirty="0">
                <a:solidFill>
                  <a:srgbClr val="808285"/>
                </a:solidFill>
                <a:latin typeface="Myriad Pro Light"/>
                <a:cs typeface="Myriad Pro Light"/>
              </a:rPr>
              <a:t>11</a:t>
            </a:r>
            <a:endParaRPr sz="1268">
              <a:latin typeface="Myriad Pro Light"/>
              <a:cs typeface="Myriad Pro Light"/>
            </a:endParaRPr>
          </a:p>
        </p:txBody>
      </p:sp>
      <p:pic>
        <p:nvPicPr>
          <p:cNvPr id="24" name="Picture 23"/>
          <p:cNvPicPr>
            <a:picLocks noChangeAspect="1"/>
          </p:cNvPicPr>
          <p:nvPr/>
        </p:nvPicPr>
        <p:blipFill rotWithShape="1">
          <a:blip r:embed="rId2" cstate="print">
            <a:extLst>
              <a:ext uri="{28A0092B-C50C-407E-A947-70E740481C1C}">
                <a14:useLocalDpi xmlns:a14="http://schemas.microsoft.com/office/drawing/2010/main" val="0"/>
              </a:ext>
            </a:extLst>
          </a:blip>
          <a:srcRect l="1010" t="35605" r="16161" b="36364"/>
          <a:stretch/>
        </p:blipFill>
        <p:spPr>
          <a:xfrm>
            <a:off x="123650" y="1602721"/>
            <a:ext cx="2711478" cy="117742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8625" y="3905251"/>
            <a:ext cx="2819398" cy="1879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b="4069"/>
          <a:stretch/>
        </p:blipFill>
        <p:spPr>
          <a:xfrm>
            <a:off x="4238625" y="6118729"/>
            <a:ext cx="2819398" cy="1799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 name="object 9"/>
          <p:cNvSpPr txBox="1"/>
          <p:nvPr/>
        </p:nvSpPr>
        <p:spPr>
          <a:xfrm>
            <a:off x="518534" y="3424084"/>
            <a:ext cx="6158492" cy="184666"/>
          </a:xfrm>
          <a:prstGeom prst="rect">
            <a:avLst/>
          </a:prstGeom>
        </p:spPr>
        <p:txBody>
          <a:bodyPr vert="horz" wrap="square" lIns="0" tIns="0" rIns="0" bIns="0" rtlCol="0">
            <a:spAutoFit/>
          </a:bodyPr>
          <a:lstStyle/>
          <a:p>
            <a:pPr marL="17893"/>
            <a:r>
              <a:rPr lang="en-AU" sz="1200" b="1" spc="35" dirty="0">
                <a:cs typeface="Calibri"/>
              </a:rPr>
              <a:t>Y</a:t>
            </a:r>
            <a:r>
              <a:rPr lang="en-AU" sz="1200" b="1" spc="35" dirty="0" smtClean="0">
                <a:cs typeface="Calibri"/>
              </a:rPr>
              <a:t>ou can choose from an exciting range of activities including:</a:t>
            </a:r>
            <a:endParaRPr sz="1200" b="1" dirty="0">
              <a:cs typeface="Calibri"/>
            </a:endParaRPr>
          </a:p>
        </p:txBody>
      </p:sp>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18765" t="6954" b="8677"/>
          <a:stretch/>
        </p:blipFill>
        <p:spPr>
          <a:xfrm>
            <a:off x="4213770" y="8299450"/>
            <a:ext cx="2883743" cy="175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t="9005"/>
          <a:stretch/>
        </p:blipFill>
        <p:spPr>
          <a:xfrm>
            <a:off x="4238625" y="8329118"/>
            <a:ext cx="2819398" cy="1710336"/>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1306379"/>
            <a:ext cx="7562850" cy="1811471"/>
          </a:xfrm>
          <a:custGeom>
            <a:avLst/>
            <a:gdLst/>
            <a:ahLst/>
            <a:cxnLst/>
            <a:rect l="l" t="t" r="r" b="b"/>
            <a:pathLst>
              <a:path w="5328285" h="3780154">
                <a:moveTo>
                  <a:pt x="0" y="3780002"/>
                </a:moveTo>
                <a:lnTo>
                  <a:pt x="5328005" y="3780002"/>
                </a:lnTo>
                <a:lnTo>
                  <a:pt x="5328005" y="0"/>
                </a:lnTo>
                <a:lnTo>
                  <a:pt x="0" y="0"/>
                </a:lnTo>
                <a:lnTo>
                  <a:pt x="0" y="3780002"/>
                </a:lnTo>
                <a:close/>
              </a:path>
            </a:pathLst>
          </a:custGeom>
          <a:solidFill>
            <a:srgbClr val="00AEEF"/>
          </a:solidFill>
        </p:spPr>
        <p:txBody>
          <a:bodyPr wrap="square" lIns="0" tIns="0" rIns="0" bIns="0" rtlCol="0"/>
          <a:lstStyle/>
          <a:p>
            <a:endParaRPr sz="2537"/>
          </a:p>
        </p:txBody>
      </p:sp>
      <p:sp>
        <p:nvSpPr>
          <p:cNvPr id="3" name="object 3"/>
          <p:cNvSpPr txBox="1"/>
          <p:nvPr/>
        </p:nvSpPr>
        <p:spPr>
          <a:xfrm>
            <a:off x="3194597" y="1536288"/>
            <a:ext cx="4191711" cy="1351652"/>
          </a:xfrm>
          <a:prstGeom prst="rect">
            <a:avLst/>
          </a:prstGeom>
        </p:spPr>
        <p:txBody>
          <a:bodyPr vert="horz" wrap="square" lIns="0" tIns="0" rIns="0" bIns="0" rtlCol="0">
            <a:spAutoFit/>
          </a:bodyPr>
          <a:lstStyle/>
          <a:p>
            <a:pPr marL="17893" marR="7157"/>
            <a:r>
              <a:rPr lang="en-AU" sz="1100" b="1" spc="21" dirty="0" smtClean="0">
                <a:solidFill>
                  <a:srgbClr val="FFFFFF"/>
                </a:solidFill>
                <a:latin typeface="MetaOT-Norm" panose="020B0504030101020102" pitchFamily="34" charset="0"/>
                <a:cs typeface="Calibri"/>
              </a:rPr>
              <a:t>The Skill section aims to unleash your talents and broaden your personal interests and skills.</a:t>
            </a:r>
            <a:endParaRPr sz="1100" b="1" dirty="0" smtClean="0">
              <a:latin typeface="MetaOT-Norm" panose="020B0504030101020102" pitchFamily="34" charset="0"/>
              <a:cs typeface="Calibri"/>
            </a:endParaRPr>
          </a:p>
          <a:p>
            <a:pPr marL="17893" marR="193252">
              <a:spcBef>
                <a:spcPts val="1268"/>
              </a:spcBef>
            </a:pPr>
            <a:r>
              <a:rPr sz="1100" dirty="0" smtClean="0">
                <a:solidFill>
                  <a:srgbClr val="FFFFFF"/>
                </a:solidFill>
                <a:latin typeface="MetaOT-Norm" panose="020B0504030101020102" pitchFamily="34" charset="0"/>
                <a:cs typeface="Calibri"/>
              </a:rPr>
              <a:t>You </a:t>
            </a:r>
            <a:r>
              <a:rPr sz="1100" spc="28" dirty="0" smtClean="0">
                <a:solidFill>
                  <a:srgbClr val="FFFFFF"/>
                </a:solidFill>
                <a:latin typeface="MetaOT-Norm" panose="020B0504030101020102" pitchFamily="34" charset="0"/>
                <a:cs typeface="Calibri"/>
              </a:rPr>
              <a:t>could </a:t>
            </a:r>
            <a:r>
              <a:rPr sz="1100" spc="35" dirty="0" smtClean="0">
                <a:solidFill>
                  <a:srgbClr val="FFFFFF"/>
                </a:solidFill>
                <a:latin typeface="MetaOT-Norm" panose="020B0504030101020102" pitchFamily="34" charset="0"/>
                <a:cs typeface="Calibri"/>
              </a:rPr>
              <a:t>choose </a:t>
            </a:r>
            <a:r>
              <a:rPr sz="1100" spc="-8" dirty="0" smtClean="0">
                <a:solidFill>
                  <a:srgbClr val="FFFFFF"/>
                </a:solidFill>
                <a:latin typeface="MetaOT-Norm" panose="020B0504030101020102" pitchFamily="34" charset="0"/>
                <a:cs typeface="Calibri"/>
              </a:rPr>
              <a:t>to </a:t>
            </a:r>
            <a:r>
              <a:rPr sz="1100" dirty="0" smtClean="0">
                <a:solidFill>
                  <a:srgbClr val="FFFFFF"/>
                </a:solidFill>
                <a:latin typeface="MetaOT-Norm" panose="020B0504030101020102" pitchFamily="34" charset="0"/>
                <a:cs typeface="Calibri"/>
              </a:rPr>
              <a:t>improve </a:t>
            </a:r>
            <a:r>
              <a:rPr sz="1100" spc="14" dirty="0" smtClean="0">
                <a:solidFill>
                  <a:srgbClr val="FFFFFF"/>
                </a:solidFill>
                <a:latin typeface="MetaOT-Norm" panose="020B0504030101020102" pitchFamily="34" charset="0"/>
                <a:cs typeface="Calibri"/>
              </a:rPr>
              <a:t>on  </a:t>
            </a:r>
            <a:r>
              <a:rPr sz="1100" spc="28" dirty="0" smtClean="0">
                <a:solidFill>
                  <a:srgbClr val="FFFFFF"/>
                </a:solidFill>
                <a:latin typeface="MetaOT-Norm" panose="020B0504030101020102" pitchFamily="34" charset="0"/>
                <a:cs typeface="Calibri"/>
              </a:rPr>
              <a:t>an </a:t>
            </a:r>
            <a:r>
              <a:rPr sz="1100" spc="35" dirty="0" smtClean="0">
                <a:solidFill>
                  <a:srgbClr val="FFFFFF"/>
                </a:solidFill>
                <a:latin typeface="MetaOT-Norm" panose="020B0504030101020102" pitchFamily="34" charset="0"/>
                <a:cs typeface="Calibri"/>
              </a:rPr>
              <a:t>existing </a:t>
            </a:r>
            <a:r>
              <a:rPr sz="1100" spc="63" dirty="0" smtClean="0">
                <a:solidFill>
                  <a:srgbClr val="FFFFFF"/>
                </a:solidFill>
                <a:latin typeface="MetaOT-Norm" panose="020B0504030101020102" pitchFamily="34" charset="0"/>
                <a:cs typeface="Calibri"/>
              </a:rPr>
              <a:t>skill </a:t>
            </a:r>
            <a:r>
              <a:rPr sz="1100" spc="-8" dirty="0" smtClean="0">
                <a:solidFill>
                  <a:srgbClr val="FFFFFF"/>
                </a:solidFill>
                <a:latin typeface="MetaOT-Norm" panose="020B0504030101020102" pitchFamily="34" charset="0"/>
                <a:cs typeface="Calibri"/>
              </a:rPr>
              <a:t>or </a:t>
            </a:r>
            <a:r>
              <a:rPr sz="1100" spc="-14" dirty="0" smtClean="0">
                <a:solidFill>
                  <a:srgbClr val="FFFFFF"/>
                </a:solidFill>
                <a:latin typeface="MetaOT-Norm" panose="020B0504030101020102" pitchFamily="34" charset="0"/>
                <a:cs typeface="Calibri"/>
              </a:rPr>
              <a:t>try</a:t>
            </a:r>
            <a:r>
              <a:rPr sz="1100" spc="-204" dirty="0" smtClean="0">
                <a:solidFill>
                  <a:srgbClr val="FFFFFF"/>
                </a:solidFill>
                <a:latin typeface="MetaOT-Norm" panose="020B0504030101020102" pitchFamily="34" charset="0"/>
                <a:cs typeface="Calibri"/>
              </a:rPr>
              <a:t> </a:t>
            </a:r>
            <a:r>
              <a:rPr sz="1100" spc="28" dirty="0" smtClean="0">
                <a:solidFill>
                  <a:srgbClr val="FFFFFF"/>
                </a:solidFill>
                <a:latin typeface="MetaOT-Norm" panose="020B0504030101020102" pitchFamily="34" charset="0"/>
                <a:cs typeface="Calibri"/>
              </a:rPr>
              <a:t>something  </a:t>
            </a:r>
            <a:r>
              <a:rPr sz="1100" spc="-28" dirty="0" smtClean="0">
                <a:solidFill>
                  <a:srgbClr val="FFFFFF"/>
                </a:solidFill>
                <a:latin typeface="MetaOT-Norm" panose="020B0504030101020102" pitchFamily="34" charset="0"/>
                <a:cs typeface="Calibri"/>
              </a:rPr>
              <a:t>new. </a:t>
            </a:r>
            <a:r>
              <a:rPr sz="1100" spc="-8" dirty="0" smtClean="0">
                <a:solidFill>
                  <a:srgbClr val="FFFFFF"/>
                </a:solidFill>
                <a:latin typeface="MetaOT-Norm" panose="020B0504030101020102" pitchFamily="34" charset="0"/>
                <a:cs typeface="Calibri"/>
              </a:rPr>
              <a:t>It’s </a:t>
            </a:r>
            <a:r>
              <a:rPr sz="1100" spc="42" dirty="0" smtClean="0">
                <a:solidFill>
                  <a:srgbClr val="FFFFFF"/>
                </a:solidFill>
                <a:latin typeface="MetaOT-Norm" panose="020B0504030101020102" pitchFamily="34" charset="0"/>
                <a:cs typeface="Calibri"/>
              </a:rPr>
              <a:t>all </a:t>
            </a:r>
            <a:r>
              <a:rPr sz="1100" spc="21" dirty="0" smtClean="0">
                <a:solidFill>
                  <a:srgbClr val="FFFFFF"/>
                </a:solidFill>
                <a:latin typeface="MetaOT-Norm" panose="020B0504030101020102" pitchFamily="34" charset="0"/>
                <a:cs typeface="Calibri"/>
              </a:rPr>
              <a:t>about </a:t>
            </a:r>
            <a:r>
              <a:rPr sz="1100" spc="42" dirty="0" smtClean="0">
                <a:solidFill>
                  <a:srgbClr val="FFFFFF"/>
                </a:solidFill>
                <a:latin typeface="MetaOT-Norm" panose="020B0504030101020102" pitchFamily="34" charset="0"/>
                <a:cs typeface="Calibri"/>
              </a:rPr>
              <a:t>having </a:t>
            </a:r>
            <a:r>
              <a:rPr sz="1100" spc="49" dirty="0" smtClean="0">
                <a:solidFill>
                  <a:srgbClr val="FFFFFF"/>
                </a:solidFill>
                <a:latin typeface="MetaOT-Norm" panose="020B0504030101020102" pitchFamily="34" charset="0"/>
                <a:cs typeface="Calibri"/>
              </a:rPr>
              <a:t>a go,  </a:t>
            </a:r>
            <a:r>
              <a:rPr sz="1100" spc="28" dirty="0" smtClean="0">
                <a:solidFill>
                  <a:srgbClr val="FFFFFF"/>
                </a:solidFill>
                <a:latin typeface="MetaOT-Norm" panose="020B0504030101020102" pitchFamily="34" charset="0"/>
                <a:cs typeface="Calibri"/>
              </a:rPr>
              <a:t>learning something and getting  </a:t>
            </a:r>
            <a:r>
              <a:rPr sz="1100" spc="-8" dirty="0" smtClean="0">
                <a:solidFill>
                  <a:srgbClr val="FFFFFF"/>
                </a:solidFill>
                <a:latin typeface="MetaOT-Norm" panose="020B0504030101020102" pitchFamily="34" charset="0"/>
                <a:cs typeface="Calibri"/>
              </a:rPr>
              <a:t>better </a:t>
            </a:r>
            <a:r>
              <a:rPr sz="1100" spc="14" dirty="0" smtClean="0">
                <a:solidFill>
                  <a:srgbClr val="FFFFFF"/>
                </a:solidFill>
                <a:latin typeface="MetaOT-Norm" panose="020B0504030101020102" pitchFamily="34" charset="0"/>
                <a:cs typeface="Calibri"/>
              </a:rPr>
              <a:t>at it, </a:t>
            </a:r>
            <a:r>
              <a:rPr sz="1100" spc="49" dirty="0" smtClean="0">
                <a:solidFill>
                  <a:srgbClr val="FFFFFF"/>
                </a:solidFill>
                <a:latin typeface="MetaOT-Norm" panose="020B0504030101020102" pitchFamily="34" charset="0"/>
                <a:cs typeface="Calibri"/>
              </a:rPr>
              <a:t>giving </a:t>
            </a:r>
            <a:r>
              <a:rPr sz="1100" spc="21" dirty="0" smtClean="0">
                <a:solidFill>
                  <a:srgbClr val="FFFFFF"/>
                </a:solidFill>
                <a:latin typeface="MetaOT-Norm" panose="020B0504030101020102" pitchFamily="34" charset="0"/>
                <a:cs typeface="Calibri"/>
              </a:rPr>
              <a:t>yourself </a:t>
            </a:r>
            <a:r>
              <a:rPr sz="1100" spc="49" dirty="0" smtClean="0">
                <a:solidFill>
                  <a:srgbClr val="FFFFFF"/>
                </a:solidFill>
                <a:latin typeface="MetaOT-Norm" panose="020B0504030101020102" pitchFamily="34" charset="0"/>
                <a:cs typeface="Calibri"/>
              </a:rPr>
              <a:t>a  </a:t>
            </a:r>
            <a:r>
              <a:rPr sz="1100" spc="55" dirty="0" smtClean="0">
                <a:solidFill>
                  <a:srgbClr val="FFFFFF"/>
                </a:solidFill>
                <a:latin typeface="MetaOT-Norm" panose="020B0504030101020102" pitchFamily="34" charset="0"/>
                <a:cs typeface="Calibri"/>
              </a:rPr>
              <a:t>sense </a:t>
            </a:r>
            <a:r>
              <a:rPr sz="1100" spc="-8" dirty="0" smtClean="0">
                <a:solidFill>
                  <a:srgbClr val="FFFFFF"/>
                </a:solidFill>
                <a:latin typeface="MetaOT-Norm" panose="020B0504030101020102" pitchFamily="34" charset="0"/>
                <a:cs typeface="Calibri"/>
              </a:rPr>
              <a:t>of </a:t>
            </a:r>
            <a:r>
              <a:rPr sz="1100" spc="14" dirty="0" smtClean="0">
                <a:solidFill>
                  <a:srgbClr val="FFFFFF"/>
                </a:solidFill>
                <a:latin typeface="MetaOT-Norm" panose="020B0504030101020102" pitchFamily="34" charset="0"/>
                <a:cs typeface="Calibri"/>
              </a:rPr>
              <a:t>achievement </a:t>
            </a:r>
            <a:r>
              <a:rPr sz="1100" spc="28" dirty="0" smtClean="0">
                <a:solidFill>
                  <a:srgbClr val="FFFFFF"/>
                </a:solidFill>
                <a:latin typeface="MetaOT-Norm" panose="020B0504030101020102" pitchFamily="34" charset="0"/>
                <a:cs typeface="Calibri"/>
              </a:rPr>
              <a:t>and </a:t>
            </a:r>
            <a:r>
              <a:rPr sz="1100" spc="8" dirty="0" smtClean="0">
                <a:solidFill>
                  <a:srgbClr val="FFFFFF"/>
                </a:solidFill>
                <a:latin typeface="MetaOT-Norm" panose="020B0504030101020102" pitchFamily="34" charset="0"/>
                <a:cs typeface="Calibri"/>
              </a:rPr>
              <a:t>well-  </a:t>
            </a:r>
            <a:r>
              <a:rPr sz="1100" spc="35" dirty="0" smtClean="0">
                <a:solidFill>
                  <a:srgbClr val="FFFFFF"/>
                </a:solidFill>
                <a:latin typeface="MetaOT-Norm" panose="020B0504030101020102" pitchFamily="34" charset="0"/>
                <a:cs typeface="Calibri"/>
              </a:rPr>
              <a:t>being. </a:t>
            </a:r>
            <a:r>
              <a:rPr sz="1100" spc="42" dirty="0" smtClean="0">
                <a:solidFill>
                  <a:srgbClr val="FFFFFF"/>
                </a:solidFill>
                <a:latin typeface="MetaOT-Norm" panose="020B0504030101020102" pitchFamily="34" charset="0"/>
                <a:cs typeface="Calibri"/>
              </a:rPr>
              <a:t>Colleges, </a:t>
            </a:r>
            <a:r>
              <a:rPr sz="1100" spc="28" dirty="0" smtClean="0">
                <a:solidFill>
                  <a:srgbClr val="FFFFFF"/>
                </a:solidFill>
                <a:latin typeface="MetaOT-Norm" panose="020B0504030101020102" pitchFamily="34" charset="0"/>
                <a:cs typeface="Calibri"/>
              </a:rPr>
              <a:t>universities</a:t>
            </a:r>
            <a:r>
              <a:rPr sz="1100" spc="-113" dirty="0" smtClean="0">
                <a:solidFill>
                  <a:srgbClr val="FFFFFF"/>
                </a:solidFill>
                <a:latin typeface="MetaOT-Norm" panose="020B0504030101020102" pitchFamily="34" charset="0"/>
                <a:cs typeface="Calibri"/>
              </a:rPr>
              <a:t> </a:t>
            </a:r>
            <a:r>
              <a:rPr sz="1100" spc="28" dirty="0" smtClean="0">
                <a:solidFill>
                  <a:srgbClr val="FFFFFF"/>
                </a:solidFill>
                <a:latin typeface="MetaOT-Norm" panose="020B0504030101020102" pitchFamily="34" charset="0"/>
                <a:cs typeface="Calibri"/>
              </a:rPr>
              <a:t>and  </a:t>
            </a:r>
            <a:r>
              <a:rPr sz="1100" spc="21" dirty="0" smtClean="0">
                <a:solidFill>
                  <a:srgbClr val="FFFFFF"/>
                </a:solidFill>
                <a:latin typeface="MetaOT-Norm" panose="020B0504030101020102" pitchFamily="34" charset="0"/>
                <a:cs typeface="Calibri"/>
              </a:rPr>
              <a:t>employers </a:t>
            </a:r>
            <a:r>
              <a:rPr sz="1100" spc="42" dirty="0" smtClean="0">
                <a:solidFill>
                  <a:srgbClr val="FFFFFF"/>
                </a:solidFill>
                <a:latin typeface="MetaOT-Norm" panose="020B0504030101020102" pitchFamily="34" charset="0"/>
                <a:cs typeface="Calibri"/>
              </a:rPr>
              <a:t>like </a:t>
            </a:r>
            <a:r>
              <a:rPr sz="1100" spc="-8" dirty="0" smtClean="0">
                <a:solidFill>
                  <a:srgbClr val="FFFFFF"/>
                </a:solidFill>
                <a:latin typeface="MetaOT-Norm" panose="020B0504030101020102" pitchFamily="34" charset="0"/>
                <a:cs typeface="Calibri"/>
              </a:rPr>
              <a:t>to </a:t>
            </a:r>
            <a:r>
              <a:rPr sz="1100" spc="49" dirty="0" smtClean="0">
                <a:solidFill>
                  <a:srgbClr val="FFFFFF"/>
                </a:solidFill>
                <a:latin typeface="MetaOT-Norm" panose="020B0504030101020102" pitchFamily="34" charset="0"/>
                <a:cs typeface="Calibri"/>
              </a:rPr>
              <a:t>see </a:t>
            </a:r>
            <a:r>
              <a:rPr sz="1100" spc="8" dirty="0" smtClean="0">
                <a:solidFill>
                  <a:srgbClr val="FFFFFF"/>
                </a:solidFill>
                <a:latin typeface="MetaOT-Norm" panose="020B0504030101020102" pitchFamily="34" charset="0"/>
                <a:cs typeface="Calibri"/>
              </a:rPr>
              <a:t>that </a:t>
            </a:r>
            <a:r>
              <a:rPr sz="1100" spc="21" dirty="0" smtClean="0">
                <a:solidFill>
                  <a:srgbClr val="FFFFFF"/>
                </a:solidFill>
                <a:latin typeface="MetaOT-Norm" panose="020B0504030101020102" pitchFamily="34" charset="0"/>
                <a:cs typeface="Calibri"/>
              </a:rPr>
              <a:t>you  have </a:t>
            </a:r>
            <a:r>
              <a:rPr sz="1100" spc="14" dirty="0" smtClean="0">
                <a:solidFill>
                  <a:srgbClr val="FFFFFF"/>
                </a:solidFill>
                <a:latin typeface="MetaOT-Norm" panose="020B0504030101020102" pitchFamily="34" charset="0"/>
                <a:cs typeface="Calibri"/>
              </a:rPr>
              <a:t>life </a:t>
            </a:r>
            <a:r>
              <a:rPr sz="1100" spc="69" dirty="0" smtClean="0">
                <a:solidFill>
                  <a:srgbClr val="FFFFFF"/>
                </a:solidFill>
                <a:latin typeface="MetaOT-Norm" panose="020B0504030101020102" pitchFamily="34" charset="0"/>
                <a:cs typeface="Calibri"/>
              </a:rPr>
              <a:t>skills</a:t>
            </a:r>
            <a:r>
              <a:rPr sz="1100" spc="-132" dirty="0" smtClean="0">
                <a:solidFill>
                  <a:srgbClr val="FFFFFF"/>
                </a:solidFill>
                <a:latin typeface="MetaOT-Norm" panose="020B0504030101020102" pitchFamily="34" charset="0"/>
                <a:cs typeface="Calibri"/>
              </a:rPr>
              <a:t> </a:t>
            </a:r>
            <a:r>
              <a:rPr sz="1100" spc="-28" dirty="0" smtClean="0">
                <a:solidFill>
                  <a:srgbClr val="FFFFFF"/>
                </a:solidFill>
                <a:latin typeface="MetaOT-Norm" panose="020B0504030101020102" pitchFamily="34" charset="0"/>
                <a:cs typeface="Calibri"/>
              </a:rPr>
              <a:t>too!</a:t>
            </a:r>
            <a:endParaRPr sz="1100" dirty="0">
              <a:latin typeface="MetaOT-Norm" panose="020B0504030101020102" pitchFamily="34" charset="0"/>
              <a:cs typeface="Calibri"/>
            </a:endParaRPr>
          </a:p>
        </p:txBody>
      </p:sp>
      <p:sp>
        <p:nvSpPr>
          <p:cNvPr id="4" name="object 4"/>
          <p:cNvSpPr txBox="1">
            <a:spLocks noGrp="1"/>
          </p:cNvSpPr>
          <p:nvPr>
            <p:ph type="title"/>
          </p:nvPr>
        </p:nvSpPr>
        <p:spPr>
          <a:xfrm>
            <a:off x="1714403" y="513712"/>
            <a:ext cx="1914622" cy="477182"/>
          </a:xfrm>
          <a:prstGeom prst="rect">
            <a:avLst/>
          </a:prstGeom>
        </p:spPr>
        <p:txBody>
          <a:bodyPr vert="horz" wrap="square" lIns="0" tIns="0" rIns="0" bIns="0" rtlCol="0">
            <a:spAutoFit/>
          </a:bodyPr>
          <a:lstStyle/>
          <a:p>
            <a:pPr marL="17893"/>
            <a:r>
              <a:rPr spc="183" dirty="0" smtClean="0">
                <a:solidFill>
                  <a:srgbClr val="00AEEF"/>
                </a:solidFill>
                <a:latin typeface="MetaOT-Bold" panose="020B0804030101020102" pitchFamily="34" charset="0"/>
                <a:cs typeface="Calibri"/>
              </a:rPr>
              <a:t>Skills</a:t>
            </a:r>
            <a:endParaRPr spc="183" dirty="0">
              <a:solidFill>
                <a:srgbClr val="00AEEF"/>
              </a:solidFill>
              <a:latin typeface="MetaOT-Bold" panose="020B0804030101020102" pitchFamily="34" charset="0"/>
              <a:cs typeface="Calibri"/>
            </a:endParaRPr>
          </a:p>
        </p:txBody>
      </p:sp>
      <p:grpSp>
        <p:nvGrpSpPr>
          <p:cNvPr id="7" name="Group 6"/>
          <p:cNvGrpSpPr/>
          <p:nvPr/>
        </p:nvGrpSpPr>
        <p:grpSpPr>
          <a:xfrm>
            <a:off x="600920" y="377985"/>
            <a:ext cx="758665" cy="758665"/>
            <a:chOff x="548943" y="454185"/>
            <a:chExt cx="758665" cy="758665"/>
          </a:xfrm>
        </p:grpSpPr>
        <p:sp>
          <p:nvSpPr>
            <p:cNvPr id="16" name="object 16"/>
            <p:cNvSpPr/>
            <p:nvPr/>
          </p:nvSpPr>
          <p:spPr>
            <a:xfrm>
              <a:off x="548943" y="454185"/>
              <a:ext cx="758665" cy="758665"/>
            </a:xfrm>
            <a:custGeom>
              <a:avLst/>
              <a:gdLst/>
              <a:ahLst/>
              <a:cxnLst/>
              <a:rect l="l" t="t" r="r" b="b"/>
              <a:pathLst>
                <a:path w="538480" h="538479">
                  <a:moveTo>
                    <a:pt x="269042" y="0"/>
                  </a:moveTo>
                  <a:lnTo>
                    <a:pt x="220650" y="4337"/>
                  </a:lnTo>
                  <a:lnTo>
                    <a:pt x="174976" y="16877"/>
                  </a:lnTo>
                  <a:lnTo>
                    <a:pt x="133208" y="36707"/>
                  </a:lnTo>
                  <a:lnTo>
                    <a:pt x="95672" y="63239"/>
                  </a:lnTo>
                  <a:lnTo>
                    <a:pt x="63256" y="95653"/>
                  </a:lnTo>
                  <a:lnTo>
                    <a:pt x="36721" y="133189"/>
                  </a:lnTo>
                  <a:lnTo>
                    <a:pt x="16827" y="175088"/>
                  </a:lnTo>
                  <a:lnTo>
                    <a:pt x="4333" y="220591"/>
                  </a:lnTo>
                  <a:lnTo>
                    <a:pt x="0" y="268939"/>
                  </a:lnTo>
                  <a:lnTo>
                    <a:pt x="4333" y="317280"/>
                  </a:lnTo>
                  <a:lnTo>
                    <a:pt x="16827" y="362778"/>
                  </a:lnTo>
                  <a:lnTo>
                    <a:pt x="36721" y="404675"/>
                  </a:lnTo>
                  <a:lnTo>
                    <a:pt x="63256" y="442210"/>
                  </a:lnTo>
                  <a:lnTo>
                    <a:pt x="95672" y="474623"/>
                  </a:lnTo>
                  <a:lnTo>
                    <a:pt x="133208" y="501156"/>
                  </a:lnTo>
                  <a:lnTo>
                    <a:pt x="175107" y="521049"/>
                  </a:lnTo>
                  <a:lnTo>
                    <a:pt x="220606" y="533541"/>
                  </a:lnTo>
                  <a:lnTo>
                    <a:pt x="268947" y="537874"/>
                  </a:lnTo>
                  <a:lnTo>
                    <a:pt x="317289" y="533541"/>
                  </a:lnTo>
                  <a:lnTo>
                    <a:pt x="362788" y="521049"/>
                  </a:lnTo>
                  <a:lnTo>
                    <a:pt x="404686" y="501156"/>
                  </a:lnTo>
                  <a:lnTo>
                    <a:pt x="442223" y="474623"/>
                  </a:lnTo>
                  <a:lnTo>
                    <a:pt x="474639" y="442210"/>
                  </a:lnTo>
                  <a:lnTo>
                    <a:pt x="501174" y="404675"/>
                  </a:lnTo>
                  <a:lnTo>
                    <a:pt x="521068" y="362778"/>
                  </a:lnTo>
                  <a:lnTo>
                    <a:pt x="533562" y="317280"/>
                  </a:lnTo>
                  <a:lnTo>
                    <a:pt x="537895" y="268939"/>
                  </a:lnTo>
                  <a:lnTo>
                    <a:pt x="533562" y="220591"/>
                  </a:lnTo>
                  <a:lnTo>
                    <a:pt x="521068" y="175088"/>
                  </a:lnTo>
                  <a:lnTo>
                    <a:pt x="501174" y="133189"/>
                  </a:lnTo>
                  <a:lnTo>
                    <a:pt x="474639" y="95653"/>
                  </a:lnTo>
                  <a:lnTo>
                    <a:pt x="442223" y="63239"/>
                  </a:lnTo>
                  <a:lnTo>
                    <a:pt x="404686" y="36707"/>
                  </a:lnTo>
                  <a:lnTo>
                    <a:pt x="362788" y="16815"/>
                  </a:lnTo>
                  <a:lnTo>
                    <a:pt x="317289" y="4324"/>
                  </a:lnTo>
                  <a:lnTo>
                    <a:pt x="269042" y="0"/>
                  </a:lnTo>
                  <a:close/>
                </a:path>
              </a:pathLst>
            </a:custGeom>
            <a:solidFill>
              <a:srgbClr val="00AEEF"/>
            </a:solidFill>
          </p:spPr>
          <p:txBody>
            <a:bodyPr wrap="square" lIns="0" tIns="0" rIns="0" bIns="0" rtlCol="0"/>
            <a:lstStyle/>
            <a:p>
              <a:endParaRPr sz="2537"/>
            </a:p>
          </p:txBody>
        </p:sp>
        <p:sp>
          <p:nvSpPr>
            <p:cNvPr id="17" name="object 17"/>
            <p:cNvSpPr/>
            <p:nvPr/>
          </p:nvSpPr>
          <p:spPr>
            <a:xfrm>
              <a:off x="735535" y="765694"/>
              <a:ext cx="399909" cy="445536"/>
            </a:xfrm>
            <a:custGeom>
              <a:avLst/>
              <a:gdLst/>
              <a:ahLst/>
              <a:cxnLst/>
              <a:rect l="l" t="t" r="r" b="b"/>
              <a:pathLst>
                <a:path w="283845" h="316229">
                  <a:moveTo>
                    <a:pt x="177965" y="165595"/>
                  </a:moveTo>
                  <a:lnTo>
                    <a:pt x="143408" y="165595"/>
                  </a:lnTo>
                  <a:lnTo>
                    <a:pt x="143408" y="314375"/>
                  </a:lnTo>
                  <a:lnTo>
                    <a:pt x="143242" y="316170"/>
                  </a:lnTo>
                  <a:lnTo>
                    <a:pt x="177965" y="313058"/>
                  </a:lnTo>
                  <a:lnTo>
                    <a:pt x="177965" y="165595"/>
                  </a:lnTo>
                  <a:close/>
                </a:path>
                <a:path w="283845" h="316229">
                  <a:moveTo>
                    <a:pt x="177965" y="35940"/>
                  </a:moveTo>
                  <a:lnTo>
                    <a:pt x="92862" y="35940"/>
                  </a:lnTo>
                  <a:lnTo>
                    <a:pt x="92862" y="312861"/>
                  </a:lnTo>
                  <a:lnTo>
                    <a:pt x="127571" y="315972"/>
                  </a:lnTo>
                  <a:lnTo>
                    <a:pt x="127420" y="314375"/>
                  </a:lnTo>
                  <a:lnTo>
                    <a:pt x="127419" y="165595"/>
                  </a:lnTo>
                  <a:lnTo>
                    <a:pt x="177965" y="165595"/>
                  </a:lnTo>
                  <a:lnTo>
                    <a:pt x="177965" y="35940"/>
                  </a:lnTo>
                  <a:close/>
                </a:path>
                <a:path w="283845" h="316229">
                  <a:moveTo>
                    <a:pt x="181749" y="0"/>
                  </a:moveTo>
                  <a:lnTo>
                    <a:pt x="89077" y="0"/>
                  </a:lnTo>
                  <a:lnTo>
                    <a:pt x="83948" y="1028"/>
                  </a:lnTo>
                  <a:lnTo>
                    <a:pt x="4381" y="90246"/>
                  </a:lnTo>
                  <a:lnTo>
                    <a:pt x="0" y="98437"/>
                  </a:lnTo>
                  <a:lnTo>
                    <a:pt x="12" y="105994"/>
                  </a:lnTo>
                  <a:lnTo>
                    <a:pt x="1473" y="109512"/>
                  </a:lnTo>
                  <a:lnTo>
                    <a:pt x="7315" y="116522"/>
                  </a:lnTo>
                  <a:lnTo>
                    <a:pt x="11976" y="118287"/>
                  </a:lnTo>
                  <a:lnTo>
                    <a:pt x="21907" y="118287"/>
                  </a:lnTo>
                  <a:lnTo>
                    <a:pt x="25120" y="116814"/>
                  </a:lnTo>
                  <a:lnTo>
                    <a:pt x="28041" y="113906"/>
                  </a:lnTo>
                  <a:lnTo>
                    <a:pt x="92862" y="35940"/>
                  </a:lnTo>
                  <a:lnTo>
                    <a:pt x="221391" y="35940"/>
                  </a:lnTo>
                  <a:lnTo>
                    <a:pt x="202488" y="13157"/>
                  </a:lnTo>
                  <a:lnTo>
                    <a:pt x="198412" y="8470"/>
                  </a:lnTo>
                  <a:lnTo>
                    <a:pt x="194449" y="5130"/>
                  </a:lnTo>
                  <a:lnTo>
                    <a:pt x="186855" y="1028"/>
                  </a:lnTo>
                  <a:lnTo>
                    <a:pt x="181749" y="0"/>
                  </a:lnTo>
                  <a:close/>
                </a:path>
                <a:path w="283845" h="316229">
                  <a:moveTo>
                    <a:pt x="221391" y="35940"/>
                  </a:moveTo>
                  <a:lnTo>
                    <a:pt x="177965" y="35940"/>
                  </a:lnTo>
                  <a:lnTo>
                    <a:pt x="242798" y="113906"/>
                  </a:lnTo>
                  <a:lnTo>
                    <a:pt x="245694" y="116814"/>
                  </a:lnTo>
                  <a:lnTo>
                    <a:pt x="248932" y="118287"/>
                  </a:lnTo>
                  <a:lnTo>
                    <a:pt x="258851" y="118287"/>
                  </a:lnTo>
                  <a:lnTo>
                    <a:pt x="263525" y="116522"/>
                  </a:lnTo>
                  <a:lnTo>
                    <a:pt x="269354" y="109512"/>
                  </a:lnTo>
                  <a:lnTo>
                    <a:pt x="270827" y="105994"/>
                  </a:lnTo>
                  <a:lnTo>
                    <a:pt x="270827" y="98437"/>
                  </a:lnTo>
                  <a:lnTo>
                    <a:pt x="269354" y="94348"/>
                  </a:lnTo>
                  <a:lnTo>
                    <a:pt x="266446" y="90246"/>
                  </a:lnTo>
                  <a:lnTo>
                    <a:pt x="263474" y="86664"/>
                  </a:lnTo>
                  <a:lnTo>
                    <a:pt x="271201" y="84756"/>
                  </a:lnTo>
                  <a:lnTo>
                    <a:pt x="277479" y="80256"/>
                  </a:lnTo>
                  <a:lnTo>
                    <a:pt x="281694" y="73772"/>
                  </a:lnTo>
                  <a:lnTo>
                    <a:pt x="283235" y="65912"/>
                  </a:lnTo>
                  <a:lnTo>
                    <a:pt x="282247" y="61023"/>
                  </a:lnTo>
                  <a:lnTo>
                    <a:pt x="242201" y="61023"/>
                  </a:lnTo>
                  <a:lnTo>
                    <a:pt x="221391" y="35940"/>
                  </a:lnTo>
                  <a:close/>
                </a:path>
                <a:path w="283845" h="316229">
                  <a:moveTo>
                    <a:pt x="262420" y="45097"/>
                  </a:moveTo>
                  <a:lnTo>
                    <a:pt x="255430" y="46302"/>
                  </a:lnTo>
                  <a:lnTo>
                    <a:pt x="249458" y="49636"/>
                  </a:lnTo>
                  <a:lnTo>
                    <a:pt x="244912" y="54682"/>
                  </a:lnTo>
                  <a:lnTo>
                    <a:pt x="242201" y="61023"/>
                  </a:lnTo>
                  <a:lnTo>
                    <a:pt x="282247" y="61023"/>
                  </a:lnTo>
                  <a:lnTo>
                    <a:pt x="281599" y="57811"/>
                  </a:lnTo>
                  <a:lnTo>
                    <a:pt x="277137" y="51195"/>
                  </a:lnTo>
                  <a:lnTo>
                    <a:pt x="270521" y="46733"/>
                  </a:lnTo>
                  <a:lnTo>
                    <a:pt x="262420" y="45097"/>
                  </a:lnTo>
                  <a:close/>
                </a:path>
              </a:pathLst>
            </a:custGeom>
            <a:solidFill>
              <a:srgbClr val="FFFFFF"/>
            </a:solidFill>
          </p:spPr>
          <p:txBody>
            <a:bodyPr wrap="square" lIns="0" tIns="0" rIns="0" bIns="0" rtlCol="0"/>
            <a:lstStyle/>
            <a:p>
              <a:endParaRPr sz="2537"/>
            </a:p>
          </p:txBody>
        </p:sp>
        <p:sp>
          <p:nvSpPr>
            <p:cNvPr id="18" name="object 18"/>
            <p:cNvSpPr/>
            <p:nvPr/>
          </p:nvSpPr>
          <p:spPr>
            <a:xfrm>
              <a:off x="895902" y="538989"/>
              <a:ext cx="59048" cy="59048"/>
            </a:xfrm>
            <a:custGeom>
              <a:avLst/>
              <a:gdLst/>
              <a:ahLst/>
              <a:cxnLst/>
              <a:rect l="l" t="t" r="r" b="b"/>
              <a:pathLst>
                <a:path w="41909" h="41910">
                  <a:moveTo>
                    <a:pt x="20815" y="0"/>
                  </a:moveTo>
                  <a:lnTo>
                    <a:pt x="12719" y="1636"/>
                  </a:lnTo>
                  <a:lnTo>
                    <a:pt x="6102" y="6097"/>
                  </a:lnTo>
                  <a:lnTo>
                    <a:pt x="1637" y="12714"/>
                  </a:lnTo>
                  <a:lnTo>
                    <a:pt x="0" y="20815"/>
                  </a:lnTo>
                  <a:lnTo>
                    <a:pt x="1637" y="28914"/>
                  </a:lnTo>
                  <a:lnTo>
                    <a:pt x="6102" y="35526"/>
                  </a:lnTo>
                  <a:lnTo>
                    <a:pt x="12719" y="39983"/>
                  </a:lnTo>
                  <a:lnTo>
                    <a:pt x="20815" y="41617"/>
                  </a:lnTo>
                  <a:lnTo>
                    <a:pt x="28916" y="39983"/>
                  </a:lnTo>
                  <a:lnTo>
                    <a:pt x="35533" y="35526"/>
                  </a:lnTo>
                  <a:lnTo>
                    <a:pt x="39994" y="28914"/>
                  </a:lnTo>
                  <a:lnTo>
                    <a:pt x="41630" y="20815"/>
                  </a:lnTo>
                  <a:lnTo>
                    <a:pt x="39994" y="12714"/>
                  </a:lnTo>
                  <a:lnTo>
                    <a:pt x="35533" y="6097"/>
                  </a:lnTo>
                  <a:lnTo>
                    <a:pt x="28916" y="1636"/>
                  </a:lnTo>
                  <a:lnTo>
                    <a:pt x="20815" y="0"/>
                  </a:lnTo>
                  <a:close/>
                </a:path>
              </a:pathLst>
            </a:custGeom>
            <a:solidFill>
              <a:srgbClr val="FFFFFF"/>
            </a:solidFill>
          </p:spPr>
          <p:txBody>
            <a:bodyPr wrap="square" lIns="0" tIns="0" rIns="0" bIns="0" rtlCol="0"/>
            <a:lstStyle/>
            <a:p>
              <a:endParaRPr sz="2537"/>
            </a:p>
          </p:txBody>
        </p:sp>
        <p:sp>
          <p:nvSpPr>
            <p:cNvPr id="19" name="object 19"/>
            <p:cNvSpPr/>
            <p:nvPr/>
          </p:nvSpPr>
          <p:spPr>
            <a:xfrm>
              <a:off x="756320" y="668901"/>
              <a:ext cx="59048" cy="59048"/>
            </a:xfrm>
            <a:custGeom>
              <a:avLst/>
              <a:gdLst/>
              <a:ahLst/>
              <a:cxnLst/>
              <a:rect l="l" t="t" r="r" b="b"/>
              <a:pathLst>
                <a:path w="41909" h="41910">
                  <a:moveTo>
                    <a:pt x="20815" y="0"/>
                  </a:moveTo>
                  <a:lnTo>
                    <a:pt x="12714" y="1636"/>
                  </a:lnTo>
                  <a:lnTo>
                    <a:pt x="6097" y="6097"/>
                  </a:lnTo>
                  <a:lnTo>
                    <a:pt x="1636" y="12714"/>
                  </a:lnTo>
                  <a:lnTo>
                    <a:pt x="0" y="20815"/>
                  </a:lnTo>
                  <a:lnTo>
                    <a:pt x="1636" y="28916"/>
                  </a:lnTo>
                  <a:lnTo>
                    <a:pt x="6097" y="35533"/>
                  </a:lnTo>
                  <a:lnTo>
                    <a:pt x="12714" y="39994"/>
                  </a:lnTo>
                  <a:lnTo>
                    <a:pt x="20815" y="41630"/>
                  </a:lnTo>
                  <a:lnTo>
                    <a:pt x="28914" y="39994"/>
                  </a:lnTo>
                  <a:lnTo>
                    <a:pt x="35526" y="35533"/>
                  </a:lnTo>
                  <a:lnTo>
                    <a:pt x="39983" y="28916"/>
                  </a:lnTo>
                  <a:lnTo>
                    <a:pt x="41617" y="20815"/>
                  </a:lnTo>
                  <a:lnTo>
                    <a:pt x="39983" y="12714"/>
                  </a:lnTo>
                  <a:lnTo>
                    <a:pt x="35526" y="6097"/>
                  </a:lnTo>
                  <a:lnTo>
                    <a:pt x="28914" y="1636"/>
                  </a:lnTo>
                  <a:lnTo>
                    <a:pt x="20815" y="0"/>
                  </a:lnTo>
                  <a:close/>
                </a:path>
              </a:pathLst>
            </a:custGeom>
            <a:solidFill>
              <a:srgbClr val="FFFFFF"/>
            </a:solidFill>
          </p:spPr>
          <p:txBody>
            <a:bodyPr wrap="square" lIns="0" tIns="0" rIns="0" bIns="0" rtlCol="0"/>
            <a:lstStyle/>
            <a:p>
              <a:endParaRPr sz="2537"/>
            </a:p>
          </p:txBody>
        </p:sp>
        <p:sp>
          <p:nvSpPr>
            <p:cNvPr id="20" name="object 20"/>
            <p:cNvSpPr/>
            <p:nvPr/>
          </p:nvSpPr>
          <p:spPr>
            <a:xfrm>
              <a:off x="1034953" y="661477"/>
              <a:ext cx="59048" cy="59048"/>
            </a:xfrm>
            <a:custGeom>
              <a:avLst/>
              <a:gdLst/>
              <a:ahLst/>
              <a:cxnLst/>
              <a:rect l="l" t="t" r="r" b="b"/>
              <a:pathLst>
                <a:path w="41909" h="41910">
                  <a:moveTo>
                    <a:pt x="20815" y="0"/>
                  </a:moveTo>
                  <a:lnTo>
                    <a:pt x="12708" y="1636"/>
                  </a:lnTo>
                  <a:lnTo>
                    <a:pt x="6092" y="6097"/>
                  </a:lnTo>
                  <a:lnTo>
                    <a:pt x="1634" y="12714"/>
                  </a:lnTo>
                  <a:lnTo>
                    <a:pt x="0" y="20815"/>
                  </a:lnTo>
                  <a:lnTo>
                    <a:pt x="1634" y="28916"/>
                  </a:lnTo>
                  <a:lnTo>
                    <a:pt x="6092" y="35533"/>
                  </a:lnTo>
                  <a:lnTo>
                    <a:pt x="12708" y="39994"/>
                  </a:lnTo>
                  <a:lnTo>
                    <a:pt x="20815" y="41630"/>
                  </a:lnTo>
                  <a:lnTo>
                    <a:pt x="28909" y="39994"/>
                  </a:lnTo>
                  <a:lnTo>
                    <a:pt x="35521" y="35533"/>
                  </a:lnTo>
                  <a:lnTo>
                    <a:pt x="39981" y="28916"/>
                  </a:lnTo>
                  <a:lnTo>
                    <a:pt x="41617" y="20815"/>
                  </a:lnTo>
                  <a:lnTo>
                    <a:pt x="39981" y="12714"/>
                  </a:lnTo>
                  <a:lnTo>
                    <a:pt x="35521" y="6097"/>
                  </a:lnTo>
                  <a:lnTo>
                    <a:pt x="28909" y="1636"/>
                  </a:lnTo>
                  <a:lnTo>
                    <a:pt x="20815" y="0"/>
                  </a:lnTo>
                  <a:close/>
                </a:path>
              </a:pathLst>
            </a:custGeom>
            <a:solidFill>
              <a:srgbClr val="FFFFFF"/>
            </a:solidFill>
          </p:spPr>
          <p:txBody>
            <a:bodyPr wrap="square" lIns="0" tIns="0" rIns="0" bIns="0" rtlCol="0"/>
            <a:lstStyle/>
            <a:p>
              <a:endParaRPr sz="2537"/>
            </a:p>
          </p:txBody>
        </p:sp>
        <p:sp>
          <p:nvSpPr>
            <p:cNvPr id="21" name="object 21"/>
            <p:cNvSpPr/>
            <p:nvPr/>
          </p:nvSpPr>
          <p:spPr>
            <a:xfrm>
              <a:off x="879554" y="660932"/>
              <a:ext cx="93938" cy="93938"/>
            </a:xfrm>
            <a:custGeom>
              <a:avLst/>
              <a:gdLst/>
              <a:ahLst/>
              <a:cxnLst/>
              <a:rect l="l" t="t" r="r" b="b"/>
              <a:pathLst>
                <a:path w="66675" h="66675">
                  <a:moveTo>
                    <a:pt x="33197" y="0"/>
                  </a:moveTo>
                  <a:lnTo>
                    <a:pt x="20268" y="2608"/>
                  </a:lnTo>
                  <a:lnTo>
                    <a:pt x="9717" y="9721"/>
                  </a:lnTo>
                  <a:lnTo>
                    <a:pt x="2606" y="20273"/>
                  </a:lnTo>
                  <a:lnTo>
                    <a:pt x="0" y="33197"/>
                  </a:lnTo>
                  <a:lnTo>
                    <a:pt x="2601" y="46116"/>
                  </a:lnTo>
                  <a:lnTo>
                    <a:pt x="9712" y="56668"/>
                  </a:lnTo>
                  <a:lnTo>
                    <a:pt x="20266" y="63785"/>
                  </a:lnTo>
                  <a:lnTo>
                    <a:pt x="33197" y="66395"/>
                  </a:lnTo>
                  <a:lnTo>
                    <a:pt x="46116" y="63785"/>
                  </a:lnTo>
                  <a:lnTo>
                    <a:pt x="56668" y="56668"/>
                  </a:lnTo>
                  <a:lnTo>
                    <a:pt x="63785" y="46116"/>
                  </a:lnTo>
                  <a:lnTo>
                    <a:pt x="66395" y="33197"/>
                  </a:lnTo>
                  <a:lnTo>
                    <a:pt x="63785" y="20273"/>
                  </a:lnTo>
                  <a:lnTo>
                    <a:pt x="56668" y="9721"/>
                  </a:lnTo>
                  <a:lnTo>
                    <a:pt x="46116" y="2608"/>
                  </a:lnTo>
                  <a:lnTo>
                    <a:pt x="33197" y="0"/>
                  </a:lnTo>
                  <a:close/>
                </a:path>
              </a:pathLst>
            </a:custGeom>
            <a:solidFill>
              <a:srgbClr val="FFFFFF"/>
            </a:solidFill>
          </p:spPr>
          <p:txBody>
            <a:bodyPr wrap="square" lIns="0" tIns="0" rIns="0" bIns="0" rtlCol="0"/>
            <a:lstStyle/>
            <a:p>
              <a:endParaRPr sz="2537"/>
            </a:p>
          </p:txBody>
        </p:sp>
      </p:grpSp>
      <p:sp>
        <p:nvSpPr>
          <p:cNvPr id="22" name="object 22"/>
          <p:cNvSpPr txBox="1"/>
          <p:nvPr/>
        </p:nvSpPr>
        <p:spPr>
          <a:xfrm>
            <a:off x="-3235365" y="10231580"/>
            <a:ext cx="208455" cy="200538"/>
          </a:xfrm>
          <a:prstGeom prst="rect">
            <a:avLst/>
          </a:prstGeom>
        </p:spPr>
        <p:txBody>
          <a:bodyPr vert="horz" wrap="square" lIns="0" tIns="5368" rIns="0" bIns="0" rtlCol="0">
            <a:spAutoFit/>
          </a:bodyPr>
          <a:lstStyle/>
          <a:p>
            <a:pPr marL="17893">
              <a:spcBef>
                <a:spcPts val="42"/>
              </a:spcBef>
            </a:pPr>
            <a:r>
              <a:rPr sz="1268" b="1" spc="-8" dirty="0">
                <a:solidFill>
                  <a:srgbClr val="FFFFFF"/>
                </a:solidFill>
                <a:latin typeface="Myriad Pro Light"/>
                <a:cs typeface="Myriad Pro Light"/>
              </a:rPr>
              <a:t>14</a:t>
            </a:r>
            <a:endParaRPr sz="1268">
              <a:latin typeface="Myriad Pro Light"/>
              <a:cs typeface="Myriad Pro Light"/>
            </a:endParaRPr>
          </a:p>
        </p:txBody>
      </p:sp>
      <p:sp>
        <p:nvSpPr>
          <p:cNvPr id="25" name="object 25"/>
          <p:cNvSpPr txBox="1"/>
          <p:nvPr/>
        </p:nvSpPr>
        <p:spPr>
          <a:xfrm>
            <a:off x="10591135" y="10231580"/>
            <a:ext cx="208455" cy="200538"/>
          </a:xfrm>
          <a:prstGeom prst="rect">
            <a:avLst/>
          </a:prstGeom>
        </p:spPr>
        <p:txBody>
          <a:bodyPr vert="horz" wrap="square" lIns="0" tIns="5368" rIns="0" bIns="0" rtlCol="0">
            <a:spAutoFit/>
          </a:bodyPr>
          <a:lstStyle/>
          <a:p>
            <a:pPr marL="17893">
              <a:spcBef>
                <a:spcPts val="42"/>
              </a:spcBef>
            </a:pPr>
            <a:r>
              <a:rPr sz="1268" b="1" spc="-8" dirty="0">
                <a:solidFill>
                  <a:srgbClr val="808285"/>
                </a:solidFill>
                <a:latin typeface="Myriad Pro Light"/>
                <a:cs typeface="Myriad Pro Light"/>
              </a:rPr>
              <a:t>15</a:t>
            </a:r>
            <a:endParaRPr sz="1268">
              <a:latin typeface="Myriad Pro Light"/>
              <a:cs typeface="Myriad Pro Light"/>
            </a:endParaRPr>
          </a:p>
        </p:txBody>
      </p:sp>
      <p:pic>
        <p:nvPicPr>
          <p:cNvPr id="23" name="Picture 22"/>
          <p:cNvPicPr>
            <a:picLocks noChangeAspect="1"/>
          </p:cNvPicPr>
          <p:nvPr/>
        </p:nvPicPr>
        <p:blipFill rotWithShape="1">
          <a:blip r:embed="rId2" cstate="print">
            <a:extLst>
              <a:ext uri="{28A0092B-C50C-407E-A947-70E740481C1C}">
                <a14:useLocalDpi xmlns:a14="http://schemas.microsoft.com/office/drawing/2010/main" val="0"/>
              </a:ext>
            </a:extLst>
          </a:blip>
          <a:srcRect l="5033" r="8265"/>
          <a:stretch/>
        </p:blipFill>
        <p:spPr>
          <a:xfrm>
            <a:off x="241559" y="1622631"/>
            <a:ext cx="2711479" cy="117896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5825" y="7080250"/>
            <a:ext cx="1981200" cy="29722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5825" y="3879850"/>
            <a:ext cx="1913005" cy="28984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object 9"/>
          <p:cNvSpPr txBox="1"/>
          <p:nvPr/>
        </p:nvSpPr>
        <p:spPr>
          <a:xfrm>
            <a:off x="518534" y="3422650"/>
            <a:ext cx="6158492" cy="184666"/>
          </a:xfrm>
          <a:prstGeom prst="rect">
            <a:avLst/>
          </a:prstGeom>
        </p:spPr>
        <p:txBody>
          <a:bodyPr vert="horz" wrap="square" lIns="0" tIns="0" rIns="0" bIns="0" rtlCol="0">
            <a:spAutoFit/>
          </a:bodyPr>
          <a:lstStyle/>
          <a:p>
            <a:pPr marL="17893"/>
            <a:r>
              <a:rPr lang="en-AU" sz="1200" b="1" spc="35" dirty="0">
                <a:cs typeface="Calibri"/>
              </a:rPr>
              <a:t>Y</a:t>
            </a:r>
            <a:r>
              <a:rPr lang="en-AU" sz="1200" b="1" spc="35" dirty="0" smtClean="0">
                <a:cs typeface="Calibri"/>
              </a:rPr>
              <a:t>ou can choose from an exciting range of activities including:</a:t>
            </a:r>
            <a:endParaRPr sz="1200" b="1" dirty="0">
              <a:cs typeface="Calibri"/>
            </a:endParaRPr>
          </a:p>
        </p:txBody>
      </p:sp>
      <p:graphicFrame>
        <p:nvGraphicFramePr>
          <p:cNvPr id="27" name="object 5"/>
          <p:cNvGraphicFramePr>
            <a:graphicFrameLocks noGrp="1"/>
          </p:cNvGraphicFramePr>
          <p:nvPr>
            <p:extLst>
              <p:ext uri="{D42A27DB-BD31-4B8C-83A1-F6EECF244321}">
                <p14:modId xmlns:p14="http://schemas.microsoft.com/office/powerpoint/2010/main" val="3120012210"/>
              </p:ext>
            </p:extLst>
          </p:nvPr>
        </p:nvGraphicFramePr>
        <p:xfrm>
          <a:off x="590426" y="3908538"/>
          <a:ext cx="3120848" cy="6323042"/>
        </p:xfrm>
        <a:graphic>
          <a:graphicData uri="http://schemas.openxmlformats.org/drawingml/2006/table">
            <a:tbl>
              <a:tblPr firstRow="1" bandRow="1">
                <a:tableStyleId>{2D5ABB26-0587-4C30-8999-92F81FD0307C}</a:tableStyleId>
              </a:tblPr>
              <a:tblGrid>
                <a:gridCol w="3120848">
                  <a:extLst>
                    <a:ext uri="{9D8B030D-6E8A-4147-A177-3AD203B41FA5}">
                      <a16:colId xmlns:a16="http://schemas.microsoft.com/office/drawing/2014/main" val="20000"/>
                    </a:ext>
                  </a:extLst>
                </a:gridCol>
              </a:tblGrid>
              <a:tr h="467452">
                <a:tc>
                  <a:txBody>
                    <a:bodyPr/>
                    <a:lstStyle/>
                    <a:p>
                      <a:pPr marL="89535">
                        <a:lnSpc>
                          <a:spcPct val="100000"/>
                        </a:lnSpc>
                        <a:spcBef>
                          <a:spcPts val="365"/>
                        </a:spcBef>
                      </a:pPr>
                      <a:endParaRPr sz="1500" dirty="0">
                        <a:latin typeface="Calibri"/>
                        <a:cs typeface="Calibri"/>
                      </a:endParaRPr>
                    </a:p>
                  </a:txBody>
                  <a:tcPr marL="0" marR="0" marT="65311" marB="0">
                    <a:lnB>
                      <a:noFill/>
                    </a:lnB>
                    <a:solidFill>
                      <a:srgbClr val="00B0F0"/>
                    </a:solidFill>
                  </a:tcPr>
                </a:tc>
                <a:extLst>
                  <a:ext uri="{0D108BD9-81ED-4DB2-BD59-A6C34878D82A}">
                    <a16:rowId xmlns:a16="http://schemas.microsoft.com/office/drawing/2014/main" val="10000"/>
                  </a:ext>
                </a:extLst>
              </a:tr>
              <a:tr h="5387074">
                <a:tc>
                  <a:txBody>
                    <a:bodyPr/>
                    <a:lstStyle/>
                    <a:p>
                      <a:pPr marL="74295" marR="256540" indent="0">
                        <a:lnSpc>
                          <a:spcPct val="105300"/>
                        </a:lnSpc>
                        <a:spcBef>
                          <a:spcPts val="434"/>
                        </a:spcBef>
                        <a:buClr>
                          <a:srgbClr val="FFCE34"/>
                        </a:buClr>
                        <a:buNone/>
                        <a:tabLst>
                          <a:tab pos="255270" algn="l"/>
                        </a:tabLst>
                      </a:pPr>
                      <a:r>
                        <a:rPr lang="en-AU" sz="1400" spc="5" dirty="0" smtClean="0">
                          <a:solidFill>
                            <a:schemeClr val="tx1"/>
                          </a:solidFill>
                          <a:latin typeface="+mn-lt"/>
                          <a:cs typeface="Calibri"/>
                        </a:rPr>
                        <a:t>Skill suggestions approved by the Award </a:t>
                      </a:r>
                      <a:r>
                        <a:rPr lang="en-AU" sz="1400" spc="5" dirty="0" smtClean="0">
                          <a:solidFill>
                            <a:schemeClr val="tx1"/>
                          </a:solidFill>
                          <a:latin typeface="+mn-lt"/>
                          <a:cs typeface="Calibri"/>
                        </a:rPr>
                        <a:t>Centre </a:t>
                      </a:r>
                      <a:r>
                        <a:rPr lang="en-AU" sz="1400" spc="5" dirty="0" smtClean="0">
                          <a:solidFill>
                            <a:schemeClr val="tx1"/>
                          </a:solidFill>
                          <a:latin typeface="+mn-lt"/>
                          <a:cs typeface="Calibri"/>
                        </a:rPr>
                        <a:t>include:</a:t>
                      </a:r>
                    </a:p>
                    <a:p>
                      <a:pPr marL="266065" marR="180975" indent="-179705" defTabSz="914400" eaLnBrk="1" fontAlgn="auto" latinLnBrk="0" hangingPunct="1">
                        <a:lnSpc>
                          <a:spcPct val="105300"/>
                        </a:lnSpc>
                        <a:spcBef>
                          <a:spcPts val="540"/>
                        </a:spcBef>
                        <a:spcAft>
                          <a:spcPts val="0"/>
                        </a:spcAft>
                        <a:buClr>
                          <a:srgbClr val="EE334F"/>
                        </a:buClr>
                        <a:buSzTx/>
                        <a:buFontTx/>
                        <a:buChar char="•"/>
                        <a:tabLst>
                          <a:tab pos="266700" algn="l"/>
                        </a:tabLst>
                        <a:defRPr/>
                      </a:pPr>
                      <a:r>
                        <a:rPr lang="en-AU" sz="1400" b="1" spc="15" dirty="0" smtClean="0">
                          <a:solidFill>
                            <a:srgbClr val="231F20"/>
                          </a:solidFill>
                          <a:latin typeface="+mn-lt"/>
                          <a:cs typeface="Calibri"/>
                        </a:rPr>
                        <a:t>[insert specific examples]</a:t>
                      </a:r>
                      <a:endParaRPr lang="en-AU" sz="1400" b="1" dirty="0" smtClean="0">
                        <a:latin typeface="+mn-lt"/>
                        <a:cs typeface="Calibri"/>
                      </a:endParaRPr>
                    </a:p>
                    <a:p>
                      <a:pPr marL="266065" marR="180975" indent="-179705">
                        <a:lnSpc>
                          <a:spcPct val="105300"/>
                        </a:lnSpc>
                        <a:spcBef>
                          <a:spcPts val="540"/>
                        </a:spcBef>
                        <a:buClr>
                          <a:srgbClr val="EE334F"/>
                        </a:buClr>
                        <a:buChar char="•"/>
                        <a:tabLst>
                          <a:tab pos="266700" algn="l"/>
                        </a:tabLst>
                      </a:pPr>
                      <a:r>
                        <a:rPr lang="en-AU" sz="1400" spc="15" dirty="0" smtClean="0">
                          <a:solidFill>
                            <a:srgbClr val="231F20"/>
                          </a:solidFill>
                          <a:latin typeface="+mn-lt"/>
                          <a:cs typeface="Calibri"/>
                        </a:rPr>
                        <a:t>Learning</a:t>
                      </a:r>
                      <a:r>
                        <a:rPr lang="en-AU" sz="1400" spc="15" baseline="0" dirty="0" smtClean="0">
                          <a:solidFill>
                            <a:srgbClr val="231F20"/>
                          </a:solidFill>
                          <a:latin typeface="+mn-lt"/>
                          <a:cs typeface="Calibri"/>
                        </a:rPr>
                        <a:t> a musical instrument</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Driving lessons</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Gaming</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Performance Art</a:t>
                      </a:r>
                    </a:p>
                    <a:p>
                      <a:pPr marL="266065" marR="180975" indent="-179705">
                        <a:lnSpc>
                          <a:spcPct val="105300"/>
                        </a:lnSpc>
                        <a:spcBef>
                          <a:spcPts val="540"/>
                        </a:spcBef>
                        <a:buClr>
                          <a:srgbClr val="EE334F"/>
                        </a:buClr>
                        <a:buChar char="•"/>
                        <a:tabLst>
                          <a:tab pos="266700" algn="l"/>
                        </a:tabLst>
                      </a:pPr>
                      <a:r>
                        <a:rPr lang="en-AU" sz="1400" spc="15" baseline="0" dirty="0" smtClean="0">
                          <a:solidFill>
                            <a:srgbClr val="231F20"/>
                          </a:solidFill>
                          <a:latin typeface="+mn-lt"/>
                          <a:cs typeface="Calibri"/>
                        </a:rPr>
                        <a:t>Visual Art</a:t>
                      </a:r>
                    </a:p>
                    <a:p>
                      <a:pPr marL="266065" marR="180975" indent="-179705">
                        <a:lnSpc>
                          <a:spcPct val="105300"/>
                        </a:lnSpc>
                        <a:spcBef>
                          <a:spcPts val="540"/>
                        </a:spcBef>
                        <a:buClr>
                          <a:srgbClr val="EE334F"/>
                        </a:buClr>
                        <a:buChar char="•"/>
                        <a:tabLst>
                          <a:tab pos="266700" algn="l"/>
                        </a:tabLst>
                      </a:pPr>
                      <a:endParaRPr lang="en-AU" sz="1400" spc="15" baseline="0" dirty="0" smtClean="0">
                        <a:solidFill>
                          <a:srgbClr val="231F20"/>
                        </a:solidFill>
                        <a:latin typeface="+mn-lt"/>
                        <a:cs typeface="Calibri"/>
                      </a:endParaRPr>
                    </a:p>
                  </a:txBody>
                  <a:tcPr marL="0" marR="0" marT="96622" marB="0">
                    <a:lnL w="6350">
                      <a:noFill/>
                      <a:prstDash val="solid"/>
                    </a:lnL>
                    <a:lnR w="6350">
                      <a:noFill/>
                      <a:prstDash val="solid"/>
                    </a:lnR>
                    <a:lnT>
                      <a:noFill/>
                    </a:lnT>
                    <a:lnB>
                      <a:noFill/>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468516">
                <a:tc>
                  <a:txBody>
                    <a:bodyPr/>
                    <a:lstStyle/>
                    <a:p>
                      <a:pPr marL="89535" marR="563245">
                        <a:lnSpc>
                          <a:spcPts val="1200"/>
                        </a:lnSpc>
                        <a:spcBef>
                          <a:spcPts val="480"/>
                        </a:spcBef>
                      </a:pPr>
                      <a:endParaRPr sz="1500" dirty="0">
                        <a:latin typeface="Calibri"/>
                        <a:cs typeface="Calibri"/>
                      </a:endParaRPr>
                    </a:p>
                  </a:txBody>
                  <a:tcPr marL="0" marR="0" marT="85887" marB="0">
                    <a:lnT>
                      <a:noFill/>
                    </a:lnT>
                    <a:solidFill>
                      <a:srgbClr val="00B0F0"/>
                    </a:solidFill>
                  </a:tcPr>
                </a:tc>
                <a:extLst>
                  <a:ext uri="{0D108BD9-81ED-4DB2-BD59-A6C34878D82A}">
                    <a16:rowId xmlns:a16="http://schemas.microsoft.com/office/drawing/2014/main" val="10004"/>
                  </a:ext>
                </a:extLst>
              </a:tr>
            </a:tbl>
          </a:graphicData>
        </a:graphic>
      </p:graphicFrame>
      <p:sp>
        <p:nvSpPr>
          <p:cNvPr id="28"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l="10732"/>
          <a:stretch/>
        </p:blipFill>
        <p:spPr>
          <a:xfrm>
            <a:off x="4695825" y="3908538"/>
            <a:ext cx="1901412" cy="2840016"/>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24400" y="7110560"/>
            <a:ext cx="1939452" cy="291160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a:off x="276225" y="3041651"/>
            <a:ext cx="3121439" cy="1930279"/>
          </a:xfrm>
          <a:custGeom>
            <a:avLst/>
            <a:gdLst/>
            <a:ahLst/>
            <a:cxnLst/>
            <a:rect l="l" t="t" r="r" b="b"/>
            <a:pathLst>
              <a:path w="2215515" h="4074160">
                <a:moveTo>
                  <a:pt x="0" y="4073728"/>
                </a:moveTo>
                <a:lnTo>
                  <a:pt x="2215095" y="4073728"/>
                </a:lnTo>
                <a:lnTo>
                  <a:pt x="2215095" y="0"/>
                </a:lnTo>
                <a:lnTo>
                  <a:pt x="0" y="0"/>
                </a:lnTo>
                <a:lnTo>
                  <a:pt x="0" y="4073728"/>
                </a:lnTo>
                <a:close/>
              </a:path>
            </a:pathLst>
          </a:custGeom>
          <a:ln w="12700">
            <a:noFill/>
          </a:ln>
        </p:spPr>
        <p:txBody>
          <a:bodyPr wrap="square" lIns="0" tIns="0" rIns="0" bIns="0" rtlCol="0"/>
          <a:lstStyle/>
          <a:p>
            <a:endParaRPr sz="2537"/>
          </a:p>
        </p:txBody>
      </p:sp>
      <p:sp>
        <p:nvSpPr>
          <p:cNvPr id="6" name="object 6"/>
          <p:cNvSpPr/>
          <p:nvPr/>
        </p:nvSpPr>
        <p:spPr>
          <a:xfrm>
            <a:off x="-12968" y="1014784"/>
            <a:ext cx="7579635" cy="1784821"/>
          </a:xfrm>
          <a:custGeom>
            <a:avLst/>
            <a:gdLst/>
            <a:ahLst/>
            <a:cxnLst/>
            <a:rect l="l" t="t" r="r" b="b"/>
            <a:pathLst>
              <a:path w="5328285" h="3780154">
                <a:moveTo>
                  <a:pt x="0" y="3780002"/>
                </a:moveTo>
                <a:lnTo>
                  <a:pt x="5328005" y="3780002"/>
                </a:lnTo>
                <a:lnTo>
                  <a:pt x="5328005" y="0"/>
                </a:lnTo>
                <a:lnTo>
                  <a:pt x="0" y="0"/>
                </a:lnTo>
                <a:lnTo>
                  <a:pt x="0" y="3780002"/>
                </a:lnTo>
                <a:close/>
              </a:path>
            </a:pathLst>
          </a:custGeom>
          <a:solidFill>
            <a:srgbClr val="82C341"/>
          </a:solidFill>
        </p:spPr>
        <p:txBody>
          <a:bodyPr wrap="square" lIns="0" tIns="0" rIns="0" bIns="0" rtlCol="0"/>
          <a:lstStyle/>
          <a:p>
            <a:endParaRPr sz="2537"/>
          </a:p>
        </p:txBody>
      </p:sp>
      <p:sp>
        <p:nvSpPr>
          <p:cNvPr id="8" name="object 8"/>
          <p:cNvSpPr txBox="1"/>
          <p:nvPr/>
        </p:nvSpPr>
        <p:spPr>
          <a:xfrm>
            <a:off x="3180349" y="1136650"/>
            <a:ext cx="4106276" cy="1354217"/>
          </a:xfrm>
          <a:prstGeom prst="rect">
            <a:avLst/>
          </a:prstGeom>
        </p:spPr>
        <p:txBody>
          <a:bodyPr vert="horz" wrap="square" lIns="0" tIns="0" rIns="0" bIns="0" rtlCol="0">
            <a:spAutoFit/>
          </a:bodyPr>
          <a:lstStyle/>
          <a:p>
            <a:pPr marL="17893" marR="7157"/>
            <a:r>
              <a:rPr lang="en-AU" sz="1100" b="1" spc="-21" dirty="0" smtClean="0">
                <a:solidFill>
                  <a:srgbClr val="FFFFFF"/>
                </a:solidFill>
                <a:latin typeface="MetaOT-Norm" panose="020B0504030101020102" pitchFamily="34" charset="0"/>
                <a:cs typeface="Calibri"/>
              </a:rPr>
              <a:t>The Adventurous Journey section aims to stimulate your spirit of adventure and discovery whilst undertaking a team journey, </a:t>
            </a:r>
            <a:r>
              <a:rPr lang="en-AU" sz="1100" b="1" spc="21" dirty="0" smtClean="0">
                <a:solidFill>
                  <a:srgbClr val="FFFFFF"/>
                </a:solidFill>
                <a:latin typeface="MetaOT-Norm" panose="020B0504030101020102" pitchFamily="34" charset="0"/>
                <a:cs typeface="Calibri"/>
              </a:rPr>
              <a:t>expedition </a:t>
            </a:r>
            <a:r>
              <a:rPr lang="en-AU" sz="1100" b="1" spc="-8" dirty="0">
                <a:solidFill>
                  <a:srgbClr val="FFFFFF"/>
                </a:solidFill>
                <a:latin typeface="MetaOT-Norm" panose="020B0504030101020102" pitchFamily="34" charset="0"/>
                <a:cs typeface="Calibri"/>
              </a:rPr>
              <a:t>or</a:t>
            </a:r>
            <a:r>
              <a:rPr lang="en-AU" sz="1100" b="1" spc="-86" dirty="0">
                <a:solidFill>
                  <a:srgbClr val="FFFFFF"/>
                </a:solidFill>
                <a:latin typeface="MetaOT-Norm" panose="020B0504030101020102" pitchFamily="34" charset="0"/>
                <a:cs typeface="Calibri"/>
              </a:rPr>
              <a:t> </a:t>
            </a:r>
            <a:r>
              <a:rPr lang="en-AU" sz="1100" b="1" spc="14" dirty="0">
                <a:solidFill>
                  <a:srgbClr val="FFFFFF"/>
                </a:solidFill>
                <a:latin typeface="MetaOT-Norm" panose="020B0504030101020102" pitchFamily="34" charset="0"/>
                <a:cs typeface="Calibri"/>
              </a:rPr>
              <a:t>exploration</a:t>
            </a:r>
            <a:r>
              <a:rPr lang="en-AU" sz="1100" b="1" spc="-21" dirty="0" smtClean="0">
                <a:solidFill>
                  <a:srgbClr val="FFFFFF"/>
                </a:solidFill>
                <a:latin typeface="MetaOT-Norm" panose="020B0504030101020102" pitchFamily="34" charset="0"/>
                <a:cs typeface="Calibri"/>
              </a:rPr>
              <a:t> in a small group.</a:t>
            </a:r>
          </a:p>
          <a:p>
            <a:pPr marL="17893" marR="7157"/>
            <a:endParaRPr lang="en-AU" sz="1100" spc="-21" dirty="0">
              <a:solidFill>
                <a:srgbClr val="FFFFFF"/>
              </a:solidFill>
              <a:latin typeface="MetaOT-Norm" panose="020B0504030101020102" pitchFamily="34" charset="0"/>
              <a:cs typeface="Calibri"/>
            </a:endParaRPr>
          </a:p>
          <a:p>
            <a:pPr marL="17893" marR="7157"/>
            <a:r>
              <a:rPr sz="1100" dirty="0" smtClean="0">
                <a:solidFill>
                  <a:srgbClr val="FFFFFF"/>
                </a:solidFill>
                <a:latin typeface="MetaOT-Norm" panose="020B0504030101020102" pitchFamily="34" charset="0"/>
                <a:cs typeface="Calibri"/>
              </a:rPr>
              <a:t>You’ll </a:t>
            </a:r>
            <a:r>
              <a:rPr sz="1100" spc="21" dirty="0">
                <a:solidFill>
                  <a:srgbClr val="FFFFFF"/>
                </a:solidFill>
                <a:latin typeface="MetaOT-Norm" panose="020B0504030101020102" pitchFamily="34" charset="0"/>
                <a:cs typeface="Calibri"/>
              </a:rPr>
              <a:t>have </a:t>
            </a:r>
            <a:r>
              <a:rPr sz="1100" dirty="0">
                <a:solidFill>
                  <a:srgbClr val="FFFFFF"/>
                </a:solidFill>
                <a:latin typeface="MetaOT-Norm" panose="020B0504030101020102" pitchFamily="34" charset="0"/>
                <a:cs typeface="Calibri"/>
              </a:rPr>
              <a:t>the </a:t>
            </a:r>
            <a:r>
              <a:rPr sz="1100" spc="14" dirty="0">
                <a:solidFill>
                  <a:srgbClr val="FFFFFF"/>
                </a:solidFill>
                <a:latin typeface="MetaOT-Norm" panose="020B0504030101020102" pitchFamily="34" charset="0"/>
                <a:cs typeface="Calibri"/>
              </a:rPr>
              <a:t>opportunity </a:t>
            </a:r>
            <a:r>
              <a:rPr sz="1100" spc="-8" dirty="0">
                <a:solidFill>
                  <a:srgbClr val="FFFFFF"/>
                </a:solidFill>
                <a:latin typeface="MetaOT-Norm" panose="020B0504030101020102" pitchFamily="34" charset="0"/>
                <a:cs typeface="Calibri"/>
              </a:rPr>
              <a:t>to </a:t>
            </a:r>
            <a:r>
              <a:rPr sz="1100" spc="14" dirty="0">
                <a:solidFill>
                  <a:srgbClr val="FFFFFF"/>
                </a:solidFill>
                <a:latin typeface="MetaOT-Norm" panose="020B0504030101020102" pitchFamily="34" charset="0"/>
                <a:cs typeface="Calibri"/>
              </a:rPr>
              <a:t>learn  </a:t>
            </a:r>
            <a:r>
              <a:rPr sz="1100" spc="-14" dirty="0">
                <a:solidFill>
                  <a:srgbClr val="FFFFFF"/>
                </a:solidFill>
                <a:latin typeface="MetaOT-Norm" panose="020B0504030101020102" pitchFamily="34" charset="0"/>
                <a:cs typeface="Calibri"/>
              </a:rPr>
              <a:t>more </a:t>
            </a:r>
            <a:r>
              <a:rPr sz="1100" spc="21" dirty="0">
                <a:solidFill>
                  <a:srgbClr val="FFFFFF"/>
                </a:solidFill>
                <a:latin typeface="MetaOT-Norm" panose="020B0504030101020102" pitchFamily="34" charset="0"/>
                <a:cs typeface="Calibri"/>
              </a:rPr>
              <a:t>about </a:t>
            </a:r>
            <a:r>
              <a:rPr sz="1100" dirty="0">
                <a:solidFill>
                  <a:srgbClr val="FFFFFF"/>
                </a:solidFill>
                <a:latin typeface="MetaOT-Norm" panose="020B0504030101020102" pitchFamily="34" charset="0"/>
                <a:cs typeface="Calibri"/>
              </a:rPr>
              <a:t>the wider</a:t>
            </a:r>
            <a:r>
              <a:rPr sz="1100" spc="-77" dirty="0">
                <a:solidFill>
                  <a:srgbClr val="FFFFFF"/>
                </a:solidFill>
                <a:latin typeface="MetaOT-Norm" panose="020B0504030101020102" pitchFamily="34" charset="0"/>
                <a:cs typeface="Calibri"/>
              </a:rPr>
              <a:t> </a:t>
            </a:r>
            <a:r>
              <a:rPr sz="1100" spc="8" dirty="0">
                <a:solidFill>
                  <a:srgbClr val="FFFFFF"/>
                </a:solidFill>
                <a:latin typeface="MetaOT-Norm" panose="020B0504030101020102" pitchFamily="34" charset="0"/>
                <a:cs typeface="Calibri"/>
              </a:rPr>
              <a:t>environment,  </a:t>
            </a:r>
            <a:r>
              <a:rPr sz="1100" spc="86" dirty="0">
                <a:solidFill>
                  <a:srgbClr val="FFFFFF"/>
                </a:solidFill>
                <a:latin typeface="MetaOT-Norm" panose="020B0504030101020102" pitchFamily="34" charset="0"/>
                <a:cs typeface="Calibri"/>
              </a:rPr>
              <a:t>as </a:t>
            </a:r>
            <a:r>
              <a:rPr sz="1100" spc="8" dirty="0">
                <a:solidFill>
                  <a:srgbClr val="FFFFFF"/>
                </a:solidFill>
                <a:latin typeface="MetaOT-Norm" panose="020B0504030101020102" pitchFamily="34" charset="0"/>
                <a:cs typeface="Calibri"/>
              </a:rPr>
              <a:t>well </a:t>
            </a:r>
            <a:r>
              <a:rPr sz="1100" spc="86" dirty="0">
                <a:solidFill>
                  <a:srgbClr val="FFFFFF"/>
                </a:solidFill>
                <a:latin typeface="MetaOT-Norm" panose="020B0504030101020102" pitchFamily="34" charset="0"/>
                <a:cs typeface="Calibri"/>
              </a:rPr>
              <a:t>as </a:t>
            </a:r>
            <a:r>
              <a:rPr sz="1100" spc="-8" dirty="0">
                <a:solidFill>
                  <a:srgbClr val="FFFFFF"/>
                </a:solidFill>
                <a:latin typeface="MetaOT-Norm" panose="020B0504030101020102" pitchFamily="34" charset="0"/>
                <a:cs typeface="Calibri"/>
              </a:rPr>
              <a:t>to </a:t>
            </a:r>
            <a:r>
              <a:rPr sz="1100" spc="21" dirty="0">
                <a:solidFill>
                  <a:srgbClr val="FFFFFF"/>
                </a:solidFill>
                <a:latin typeface="MetaOT-Norm" panose="020B0504030101020102" pitchFamily="34" charset="0"/>
                <a:cs typeface="Calibri"/>
              </a:rPr>
              <a:t>develop </a:t>
            </a:r>
            <a:r>
              <a:rPr sz="1100" spc="28" dirty="0">
                <a:solidFill>
                  <a:srgbClr val="FFFFFF"/>
                </a:solidFill>
                <a:latin typeface="MetaOT-Norm" panose="020B0504030101020102" pitchFamily="34" charset="0"/>
                <a:cs typeface="Calibri"/>
              </a:rPr>
              <a:t>self-  </a:t>
            </a:r>
            <a:r>
              <a:rPr sz="1100" spc="21" dirty="0">
                <a:solidFill>
                  <a:srgbClr val="FFFFFF"/>
                </a:solidFill>
                <a:latin typeface="MetaOT-Norm" panose="020B0504030101020102" pitchFamily="34" charset="0"/>
                <a:cs typeface="Calibri"/>
              </a:rPr>
              <a:t>confidence, </a:t>
            </a:r>
            <a:r>
              <a:rPr sz="1100" dirty="0">
                <a:solidFill>
                  <a:srgbClr val="FFFFFF"/>
                </a:solidFill>
                <a:latin typeface="MetaOT-Norm" panose="020B0504030101020102" pitchFamily="34" charset="0"/>
                <a:cs typeface="Calibri"/>
              </a:rPr>
              <a:t>team </a:t>
            </a:r>
            <a:r>
              <a:rPr sz="1100" spc="8" dirty="0">
                <a:solidFill>
                  <a:srgbClr val="FFFFFF"/>
                </a:solidFill>
                <a:latin typeface="MetaOT-Norm" panose="020B0504030101020102" pitchFamily="34" charset="0"/>
                <a:cs typeface="Calibri"/>
              </a:rPr>
              <a:t>work </a:t>
            </a:r>
            <a:r>
              <a:rPr sz="1100" spc="28" dirty="0">
                <a:solidFill>
                  <a:srgbClr val="FFFFFF"/>
                </a:solidFill>
                <a:latin typeface="MetaOT-Norm" panose="020B0504030101020102" pitchFamily="34" charset="0"/>
                <a:cs typeface="Calibri"/>
              </a:rPr>
              <a:t>and </a:t>
            </a:r>
            <a:r>
              <a:rPr sz="1100" spc="21" dirty="0">
                <a:solidFill>
                  <a:srgbClr val="FFFFFF"/>
                </a:solidFill>
                <a:latin typeface="MetaOT-Norm" panose="020B0504030101020102" pitchFamily="34" charset="0"/>
                <a:cs typeface="Calibri"/>
              </a:rPr>
              <a:t>health.  </a:t>
            </a:r>
            <a:r>
              <a:rPr sz="1100" spc="-8" dirty="0">
                <a:solidFill>
                  <a:srgbClr val="FFFFFF"/>
                </a:solidFill>
                <a:latin typeface="MetaOT-Norm" panose="020B0504030101020102" pitchFamily="34" charset="0"/>
                <a:cs typeface="Calibri"/>
              </a:rPr>
              <a:t>It </a:t>
            </a:r>
            <a:r>
              <a:rPr sz="1100" spc="77" dirty="0">
                <a:solidFill>
                  <a:srgbClr val="FFFFFF"/>
                </a:solidFill>
                <a:latin typeface="MetaOT-Norm" panose="020B0504030101020102" pitchFamily="34" charset="0"/>
                <a:cs typeface="Calibri"/>
              </a:rPr>
              <a:t>is </a:t>
            </a:r>
            <a:r>
              <a:rPr sz="1100" spc="49" dirty="0">
                <a:solidFill>
                  <a:srgbClr val="FFFFFF"/>
                </a:solidFill>
                <a:latin typeface="MetaOT-Norm" panose="020B0504030101020102" pitchFamily="34" charset="0"/>
                <a:cs typeface="Calibri"/>
              </a:rPr>
              <a:t>a </a:t>
            </a:r>
            <a:r>
              <a:rPr sz="1100" spc="28" dirty="0">
                <a:solidFill>
                  <a:srgbClr val="FFFFFF"/>
                </a:solidFill>
                <a:latin typeface="MetaOT-Norm" panose="020B0504030101020102" pitchFamily="34" charset="0"/>
                <a:cs typeface="Calibri"/>
              </a:rPr>
              <a:t>tough </a:t>
            </a:r>
            <a:r>
              <a:rPr sz="1100" spc="35" dirty="0">
                <a:solidFill>
                  <a:srgbClr val="FFFFFF"/>
                </a:solidFill>
                <a:latin typeface="MetaOT-Norm" panose="020B0504030101020102" pitchFamily="34" charset="0"/>
                <a:cs typeface="Calibri"/>
              </a:rPr>
              <a:t>challenge </a:t>
            </a:r>
            <a:r>
              <a:rPr sz="1100" spc="28" dirty="0">
                <a:solidFill>
                  <a:srgbClr val="FFFFFF"/>
                </a:solidFill>
                <a:latin typeface="MetaOT-Norm" panose="020B0504030101020102" pitchFamily="34" charset="0"/>
                <a:cs typeface="Calibri"/>
              </a:rPr>
              <a:t>and </a:t>
            </a:r>
            <a:r>
              <a:rPr sz="1100" spc="21" dirty="0">
                <a:solidFill>
                  <a:srgbClr val="FFFFFF"/>
                </a:solidFill>
                <a:latin typeface="MetaOT-Norm" panose="020B0504030101020102" pitchFamily="34" charset="0"/>
                <a:cs typeface="Calibri"/>
              </a:rPr>
              <a:t>you  might </a:t>
            </a:r>
            <a:r>
              <a:rPr sz="1100" spc="28" dirty="0">
                <a:solidFill>
                  <a:srgbClr val="FFFFFF"/>
                </a:solidFill>
                <a:latin typeface="MetaOT-Norm" panose="020B0504030101020102" pitchFamily="34" charset="0"/>
                <a:cs typeface="Calibri"/>
              </a:rPr>
              <a:t>be </a:t>
            </a:r>
            <a:r>
              <a:rPr sz="1100" spc="21" dirty="0">
                <a:solidFill>
                  <a:srgbClr val="FFFFFF"/>
                </a:solidFill>
                <a:latin typeface="MetaOT-Norm" panose="020B0504030101020102" pitchFamily="34" charset="0"/>
                <a:cs typeface="Calibri"/>
              </a:rPr>
              <a:t>taken </a:t>
            </a:r>
            <a:r>
              <a:rPr sz="1100" spc="8" dirty="0">
                <a:solidFill>
                  <a:srgbClr val="FFFFFF"/>
                </a:solidFill>
                <a:latin typeface="MetaOT-Norm" panose="020B0504030101020102" pitchFamily="34" charset="0"/>
                <a:cs typeface="Calibri"/>
              </a:rPr>
              <a:t>out </a:t>
            </a:r>
            <a:r>
              <a:rPr sz="1100" spc="-8" dirty="0">
                <a:solidFill>
                  <a:srgbClr val="FFFFFF"/>
                </a:solidFill>
                <a:latin typeface="MetaOT-Norm" panose="020B0504030101020102" pitchFamily="34" charset="0"/>
                <a:cs typeface="Calibri"/>
              </a:rPr>
              <a:t>of </a:t>
            </a:r>
            <a:r>
              <a:rPr sz="1100" spc="8" dirty="0">
                <a:solidFill>
                  <a:srgbClr val="FFFFFF"/>
                </a:solidFill>
                <a:latin typeface="MetaOT-Norm" panose="020B0504030101020102" pitchFamily="34" charset="0"/>
                <a:cs typeface="Calibri"/>
              </a:rPr>
              <a:t>your </a:t>
            </a:r>
            <a:r>
              <a:rPr sz="1100" dirty="0">
                <a:solidFill>
                  <a:srgbClr val="FFFFFF"/>
                </a:solidFill>
                <a:latin typeface="MetaOT-Norm" panose="020B0504030101020102" pitchFamily="34" charset="0"/>
                <a:cs typeface="Calibri"/>
              </a:rPr>
              <a:t>comfort  </a:t>
            </a:r>
            <a:r>
              <a:rPr sz="1100" spc="21" dirty="0">
                <a:solidFill>
                  <a:srgbClr val="FFFFFF"/>
                </a:solidFill>
                <a:latin typeface="MetaOT-Norm" panose="020B0504030101020102" pitchFamily="34" charset="0"/>
                <a:cs typeface="Calibri"/>
              </a:rPr>
              <a:t>zone </a:t>
            </a:r>
            <a:r>
              <a:rPr sz="1100" spc="-14" dirty="0">
                <a:solidFill>
                  <a:srgbClr val="FFFFFF"/>
                </a:solidFill>
                <a:latin typeface="MetaOT-Norm" panose="020B0504030101020102" pitchFamily="34" charset="0"/>
                <a:cs typeface="Calibri"/>
              </a:rPr>
              <a:t>for </a:t>
            </a:r>
            <a:r>
              <a:rPr sz="1100" spc="49" dirty="0">
                <a:solidFill>
                  <a:srgbClr val="FFFFFF"/>
                </a:solidFill>
                <a:latin typeface="MetaOT-Norm" panose="020B0504030101020102" pitchFamily="34" charset="0"/>
                <a:cs typeface="Calibri"/>
              </a:rPr>
              <a:t>a </a:t>
            </a:r>
            <a:r>
              <a:rPr sz="1100" spc="14" dirty="0">
                <a:solidFill>
                  <a:srgbClr val="FFFFFF"/>
                </a:solidFill>
                <a:latin typeface="MetaOT-Norm" panose="020B0504030101020102" pitchFamily="34" charset="0"/>
                <a:cs typeface="Calibri"/>
              </a:rPr>
              <a:t>bit but </a:t>
            </a:r>
            <a:r>
              <a:rPr sz="1100" spc="21" dirty="0">
                <a:solidFill>
                  <a:srgbClr val="FFFFFF"/>
                </a:solidFill>
                <a:latin typeface="MetaOT-Norm" panose="020B0504030101020102" pitchFamily="34" charset="0"/>
                <a:cs typeface="Calibri"/>
              </a:rPr>
              <a:t>you </a:t>
            </a:r>
            <a:r>
              <a:rPr sz="1100" spc="14" dirty="0">
                <a:solidFill>
                  <a:srgbClr val="FFFFFF"/>
                </a:solidFill>
                <a:latin typeface="MetaOT-Norm" panose="020B0504030101020102" pitchFamily="34" charset="0"/>
                <a:cs typeface="Calibri"/>
              </a:rPr>
              <a:t>will</a:t>
            </a:r>
            <a:r>
              <a:rPr sz="1100" spc="-204" dirty="0">
                <a:solidFill>
                  <a:srgbClr val="FFFFFF"/>
                </a:solidFill>
                <a:latin typeface="MetaOT-Norm" panose="020B0504030101020102" pitchFamily="34" charset="0"/>
                <a:cs typeface="Calibri"/>
              </a:rPr>
              <a:t> </a:t>
            </a:r>
            <a:r>
              <a:rPr sz="1100" spc="28" dirty="0" smtClean="0">
                <a:solidFill>
                  <a:srgbClr val="FFFFFF"/>
                </a:solidFill>
                <a:latin typeface="MetaOT-Norm" panose="020B0504030101020102" pitchFamily="34" charset="0"/>
                <a:cs typeface="Calibri"/>
              </a:rPr>
              <a:t>be</a:t>
            </a:r>
            <a:r>
              <a:rPr lang="en-AU" sz="1100" dirty="0">
                <a:latin typeface="MetaOT-Norm" panose="020B0504030101020102" pitchFamily="34" charset="0"/>
                <a:cs typeface="Calibri"/>
              </a:rPr>
              <a:t> </a:t>
            </a:r>
            <a:r>
              <a:rPr sz="1100" spc="42" dirty="0" smtClean="0">
                <a:solidFill>
                  <a:srgbClr val="FFFFFF"/>
                </a:solidFill>
                <a:latin typeface="MetaOT-Norm" panose="020B0504030101020102" pitchFamily="34" charset="0"/>
                <a:cs typeface="Calibri"/>
              </a:rPr>
              <a:t>safe </a:t>
            </a:r>
            <a:r>
              <a:rPr sz="1100" dirty="0">
                <a:solidFill>
                  <a:srgbClr val="FFFFFF"/>
                </a:solidFill>
                <a:latin typeface="MetaOT-Norm" panose="020B0504030101020102" pitchFamily="34" charset="0"/>
                <a:cs typeface="Calibri"/>
              </a:rPr>
              <a:t>with </a:t>
            </a:r>
            <a:r>
              <a:rPr sz="1100" spc="35" dirty="0">
                <a:solidFill>
                  <a:srgbClr val="FFFFFF"/>
                </a:solidFill>
                <a:latin typeface="MetaOT-Norm" panose="020B0504030101020102" pitchFamily="34" charset="0"/>
                <a:cs typeface="Calibri"/>
              </a:rPr>
              <a:t>suitable </a:t>
            </a:r>
            <a:r>
              <a:rPr sz="1100" spc="21" dirty="0" smtClean="0">
                <a:solidFill>
                  <a:srgbClr val="FFFFFF"/>
                </a:solidFill>
                <a:latin typeface="MetaOT-Norm" panose="020B0504030101020102" pitchFamily="34" charset="0"/>
                <a:cs typeface="Calibri"/>
              </a:rPr>
              <a:t>training</a:t>
            </a:r>
            <a:r>
              <a:rPr lang="en-AU" sz="1100" spc="21" dirty="0" smtClean="0">
                <a:solidFill>
                  <a:srgbClr val="FFFFFF"/>
                </a:solidFill>
                <a:latin typeface="MetaOT-Norm" panose="020B0504030101020102" pitchFamily="34" charset="0"/>
                <a:cs typeface="Calibri"/>
              </a:rPr>
              <a:t> </a:t>
            </a:r>
            <a:r>
              <a:rPr sz="1100" spc="-176" dirty="0" smtClean="0">
                <a:solidFill>
                  <a:srgbClr val="FFFFFF"/>
                </a:solidFill>
                <a:latin typeface="MetaOT-Norm" panose="020B0504030101020102" pitchFamily="34" charset="0"/>
                <a:cs typeface="Calibri"/>
              </a:rPr>
              <a:t> </a:t>
            </a:r>
            <a:r>
              <a:rPr sz="1100" spc="28" dirty="0">
                <a:solidFill>
                  <a:srgbClr val="FFFFFF"/>
                </a:solidFill>
                <a:latin typeface="MetaOT-Norm" panose="020B0504030101020102" pitchFamily="34" charset="0"/>
                <a:cs typeface="Calibri"/>
              </a:rPr>
              <a:t>and  </a:t>
            </a:r>
            <a:r>
              <a:rPr sz="1100" spc="42" dirty="0" smtClean="0">
                <a:solidFill>
                  <a:srgbClr val="FFFFFF"/>
                </a:solidFill>
                <a:latin typeface="MetaOT-Norm" panose="020B0504030101020102" pitchFamily="34" charset="0"/>
                <a:cs typeface="Calibri"/>
              </a:rPr>
              <a:t>supervision</a:t>
            </a:r>
            <a:r>
              <a:rPr lang="en-AU" sz="1100" spc="42" dirty="0">
                <a:solidFill>
                  <a:srgbClr val="FFFFFF"/>
                </a:solidFill>
                <a:latin typeface="MetaOT-Norm" panose="020B0504030101020102" pitchFamily="34" charset="0"/>
                <a:cs typeface="Calibri"/>
              </a:rPr>
              <a:t>.</a:t>
            </a:r>
            <a:endParaRPr sz="1100" b="1" dirty="0">
              <a:solidFill>
                <a:srgbClr val="FF0000"/>
              </a:solidFill>
              <a:latin typeface="MetaOT-Norm" panose="020B0504030101020102" pitchFamily="34" charset="0"/>
              <a:cs typeface="Calibri"/>
            </a:endParaRPr>
          </a:p>
        </p:txBody>
      </p:sp>
      <p:sp>
        <p:nvSpPr>
          <p:cNvPr id="9" name="object 9"/>
          <p:cNvSpPr txBox="1">
            <a:spLocks noGrp="1"/>
          </p:cNvSpPr>
          <p:nvPr>
            <p:ph type="title"/>
          </p:nvPr>
        </p:nvSpPr>
        <p:spPr>
          <a:xfrm>
            <a:off x="1254755" y="274631"/>
            <a:ext cx="4305515" cy="477182"/>
          </a:xfrm>
          <a:prstGeom prst="rect">
            <a:avLst/>
          </a:prstGeom>
        </p:spPr>
        <p:txBody>
          <a:bodyPr vert="horz" wrap="square" lIns="0" tIns="0" rIns="0" bIns="0" rtlCol="0">
            <a:spAutoFit/>
          </a:bodyPr>
          <a:lstStyle/>
          <a:p>
            <a:pPr marL="17893"/>
            <a:r>
              <a:rPr dirty="0">
                <a:solidFill>
                  <a:srgbClr val="82C341"/>
                </a:solidFill>
                <a:latin typeface="MetaOT-Bold" panose="020B0804030101020102" pitchFamily="34" charset="0"/>
                <a:cs typeface="Calibri"/>
              </a:rPr>
              <a:t>Adventurous</a:t>
            </a:r>
            <a:r>
              <a:rPr spc="-106" dirty="0">
                <a:solidFill>
                  <a:srgbClr val="82C341"/>
                </a:solidFill>
                <a:latin typeface="MetaOT-Bold" panose="020B0804030101020102" pitchFamily="34" charset="0"/>
                <a:cs typeface="Calibri"/>
              </a:rPr>
              <a:t> </a:t>
            </a:r>
            <a:r>
              <a:rPr spc="-8" dirty="0">
                <a:solidFill>
                  <a:srgbClr val="82C341"/>
                </a:solidFill>
                <a:latin typeface="MetaOT-Bold" panose="020B0804030101020102" pitchFamily="34" charset="0"/>
                <a:cs typeface="Calibri"/>
              </a:rPr>
              <a:t>Journey</a:t>
            </a:r>
          </a:p>
        </p:txBody>
      </p:sp>
      <p:grpSp>
        <p:nvGrpSpPr>
          <p:cNvPr id="13" name="Group 12"/>
          <p:cNvGrpSpPr/>
          <p:nvPr/>
        </p:nvGrpSpPr>
        <p:grpSpPr>
          <a:xfrm>
            <a:off x="300948" y="119360"/>
            <a:ext cx="758665" cy="758665"/>
            <a:chOff x="584344" y="301785"/>
            <a:chExt cx="758665" cy="758665"/>
          </a:xfrm>
        </p:grpSpPr>
        <p:sp>
          <p:nvSpPr>
            <p:cNvPr id="19" name="object 19"/>
            <p:cNvSpPr/>
            <p:nvPr/>
          </p:nvSpPr>
          <p:spPr>
            <a:xfrm>
              <a:off x="584344" y="301785"/>
              <a:ext cx="758665" cy="758665"/>
            </a:xfrm>
            <a:custGeom>
              <a:avLst/>
              <a:gdLst/>
              <a:ahLst/>
              <a:cxnLst/>
              <a:rect l="l" t="t" r="r" b="b"/>
              <a:pathLst>
                <a:path w="538480" h="538479">
                  <a:moveTo>
                    <a:pt x="268947" y="0"/>
                  </a:moveTo>
                  <a:lnTo>
                    <a:pt x="220606" y="4332"/>
                  </a:lnTo>
                  <a:lnTo>
                    <a:pt x="175107" y="16824"/>
                  </a:lnTo>
                  <a:lnTo>
                    <a:pt x="133208" y="36715"/>
                  </a:lnTo>
                  <a:lnTo>
                    <a:pt x="95672" y="63247"/>
                  </a:lnTo>
                  <a:lnTo>
                    <a:pt x="63256" y="95661"/>
                  </a:lnTo>
                  <a:lnTo>
                    <a:pt x="36721" y="133197"/>
                  </a:lnTo>
                  <a:lnTo>
                    <a:pt x="16827" y="175096"/>
                  </a:lnTo>
                  <a:lnTo>
                    <a:pt x="4333" y="220599"/>
                  </a:lnTo>
                  <a:lnTo>
                    <a:pt x="0" y="268947"/>
                  </a:lnTo>
                  <a:lnTo>
                    <a:pt x="4333" y="317288"/>
                  </a:lnTo>
                  <a:lnTo>
                    <a:pt x="16827" y="362787"/>
                  </a:lnTo>
                  <a:lnTo>
                    <a:pt x="36721" y="404683"/>
                  </a:lnTo>
                  <a:lnTo>
                    <a:pt x="63256" y="442218"/>
                  </a:lnTo>
                  <a:lnTo>
                    <a:pt x="95672" y="474632"/>
                  </a:lnTo>
                  <a:lnTo>
                    <a:pt x="133208" y="501165"/>
                  </a:lnTo>
                  <a:lnTo>
                    <a:pt x="175107" y="521057"/>
                  </a:lnTo>
                  <a:lnTo>
                    <a:pt x="220606" y="533550"/>
                  </a:lnTo>
                  <a:lnTo>
                    <a:pt x="268947" y="537883"/>
                  </a:lnTo>
                  <a:lnTo>
                    <a:pt x="317289" y="533550"/>
                  </a:lnTo>
                  <a:lnTo>
                    <a:pt x="362788" y="521057"/>
                  </a:lnTo>
                  <a:lnTo>
                    <a:pt x="404686" y="501165"/>
                  </a:lnTo>
                  <a:lnTo>
                    <a:pt x="442223" y="474632"/>
                  </a:lnTo>
                  <a:lnTo>
                    <a:pt x="474639" y="442218"/>
                  </a:lnTo>
                  <a:lnTo>
                    <a:pt x="501174" y="404683"/>
                  </a:lnTo>
                  <a:lnTo>
                    <a:pt x="521068" y="362787"/>
                  </a:lnTo>
                  <a:lnTo>
                    <a:pt x="533562" y="317288"/>
                  </a:lnTo>
                  <a:lnTo>
                    <a:pt x="537895" y="268947"/>
                  </a:lnTo>
                  <a:lnTo>
                    <a:pt x="533562" y="220599"/>
                  </a:lnTo>
                  <a:lnTo>
                    <a:pt x="521068" y="175096"/>
                  </a:lnTo>
                  <a:lnTo>
                    <a:pt x="501174" y="133197"/>
                  </a:lnTo>
                  <a:lnTo>
                    <a:pt x="474639" y="95661"/>
                  </a:lnTo>
                  <a:lnTo>
                    <a:pt x="442223" y="63247"/>
                  </a:lnTo>
                  <a:lnTo>
                    <a:pt x="404686" y="36715"/>
                  </a:lnTo>
                  <a:lnTo>
                    <a:pt x="362788" y="16824"/>
                  </a:lnTo>
                  <a:lnTo>
                    <a:pt x="317289" y="4332"/>
                  </a:lnTo>
                  <a:lnTo>
                    <a:pt x="268947" y="0"/>
                  </a:lnTo>
                  <a:close/>
                </a:path>
              </a:pathLst>
            </a:custGeom>
            <a:solidFill>
              <a:srgbClr val="82C341"/>
            </a:solidFill>
          </p:spPr>
          <p:txBody>
            <a:bodyPr wrap="square" lIns="0" tIns="0" rIns="0" bIns="0" rtlCol="0"/>
            <a:lstStyle/>
            <a:p>
              <a:endParaRPr sz="2537"/>
            </a:p>
          </p:txBody>
        </p:sp>
        <p:sp>
          <p:nvSpPr>
            <p:cNvPr id="20" name="object 20"/>
            <p:cNvSpPr/>
            <p:nvPr/>
          </p:nvSpPr>
          <p:spPr>
            <a:xfrm>
              <a:off x="931119" y="384267"/>
              <a:ext cx="63520" cy="91253"/>
            </a:xfrm>
            <a:custGeom>
              <a:avLst/>
              <a:gdLst/>
              <a:ahLst/>
              <a:cxnLst/>
              <a:rect l="l" t="t" r="r" b="b"/>
              <a:pathLst>
                <a:path w="45084" h="64769">
                  <a:moveTo>
                    <a:pt x="14439" y="0"/>
                  </a:moveTo>
                  <a:lnTo>
                    <a:pt x="0" y="0"/>
                  </a:lnTo>
                  <a:lnTo>
                    <a:pt x="0" y="64719"/>
                  </a:lnTo>
                  <a:lnTo>
                    <a:pt x="12572" y="64719"/>
                  </a:lnTo>
                  <a:lnTo>
                    <a:pt x="12014" y="24015"/>
                  </a:lnTo>
                  <a:lnTo>
                    <a:pt x="11556" y="18707"/>
                  </a:lnTo>
                  <a:lnTo>
                    <a:pt x="23389" y="18707"/>
                  </a:lnTo>
                  <a:lnTo>
                    <a:pt x="14439" y="0"/>
                  </a:lnTo>
                  <a:close/>
                </a:path>
                <a:path w="45084" h="64769">
                  <a:moveTo>
                    <a:pt x="23389" y="18707"/>
                  </a:moveTo>
                  <a:lnTo>
                    <a:pt x="11556" y="18707"/>
                  </a:lnTo>
                  <a:lnTo>
                    <a:pt x="12763" y="22720"/>
                  </a:lnTo>
                  <a:lnTo>
                    <a:pt x="20307" y="39941"/>
                  </a:lnTo>
                  <a:lnTo>
                    <a:pt x="31381" y="64719"/>
                  </a:lnTo>
                  <a:lnTo>
                    <a:pt x="44983" y="64719"/>
                  </a:lnTo>
                  <a:lnTo>
                    <a:pt x="44983" y="44234"/>
                  </a:lnTo>
                  <a:lnTo>
                    <a:pt x="33896" y="44234"/>
                  </a:lnTo>
                  <a:lnTo>
                    <a:pt x="32600" y="39573"/>
                  </a:lnTo>
                  <a:lnTo>
                    <a:pt x="30086" y="32778"/>
                  </a:lnTo>
                  <a:lnTo>
                    <a:pt x="26822" y="25882"/>
                  </a:lnTo>
                  <a:lnTo>
                    <a:pt x="23389" y="18707"/>
                  </a:lnTo>
                  <a:close/>
                </a:path>
                <a:path w="45084" h="64769">
                  <a:moveTo>
                    <a:pt x="44983" y="0"/>
                  </a:moveTo>
                  <a:lnTo>
                    <a:pt x="32600" y="0"/>
                  </a:lnTo>
                  <a:lnTo>
                    <a:pt x="32854" y="24015"/>
                  </a:lnTo>
                  <a:lnTo>
                    <a:pt x="32969" y="30911"/>
                  </a:lnTo>
                  <a:lnTo>
                    <a:pt x="33439" y="39204"/>
                  </a:lnTo>
                  <a:lnTo>
                    <a:pt x="33896" y="44234"/>
                  </a:lnTo>
                  <a:lnTo>
                    <a:pt x="44983" y="44234"/>
                  </a:lnTo>
                  <a:lnTo>
                    <a:pt x="44983" y="0"/>
                  </a:lnTo>
                  <a:close/>
                </a:path>
              </a:pathLst>
            </a:custGeom>
            <a:solidFill>
              <a:srgbClr val="FFFFFF"/>
            </a:solidFill>
          </p:spPr>
          <p:txBody>
            <a:bodyPr wrap="square" lIns="0" tIns="0" rIns="0" bIns="0" rtlCol="0"/>
            <a:lstStyle/>
            <a:p>
              <a:endParaRPr sz="2537"/>
            </a:p>
          </p:txBody>
        </p:sp>
        <p:sp>
          <p:nvSpPr>
            <p:cNvPr id="21" name="object 21"/>
            <p:cNvSpPr/>
            <p:nvPr/>
          </p:nvSpPr>
          <p:spPr>
            <a:xfrm>
              <a:off x="735104" y="491343"/>
              <a:ext cx="456272" cy="451800"/>
            </a:xfrm>
            <a:custGeom>
              <a:avLst/>
              <a:gdLst/>
              <a:ahLst/>
              <a:cxnLst/>
              <a:rect l="l" t="t" r="r" b="b"/>
              <a:pathLst>
                <a:path w="323850" h="320675">
                  <a:moveTo>
                    <a:pt x="9536" y="8034"/>
                  </a:moveTo>
                  <a:lnTo>
                    <a:pt x="9792" y="12712"/>
                  </a:lnTo>
                  <a:lnTo>
                    <a:pt x="15252" y="22047"/>
                  </a:lnTo>
                  <a:lnTo>
                    <a:pt x="76174" y="108572"/>
                  </a:lnTo>
                  <a:lnTo>
                    <a:pt x="71390" y="117457"/>
                  </a:lnTo>
                  <a:lnTo>
                    <a:pt x="67514" y="126853"/>
                  </a:lnTo>
                  <a:lnTo>
                    <a:pt x="64603" y="136707"/>
                  </a:lnTo>
                  <a:lnTo>
                    <a:pt x="62712" y="146964"/>
                  </a:lnTo>
                  <a:lnTo>
                    <a:pt x="3733" y="157899"/>
                  </a:lnTo>
                  <a:lnTo>
                    <a:pt x="139" y="158876"/>
                  </a:lnTo>
                  <a:lnTo>
                    <a:pt x="0" y="160654"/>
                  </a:lnTo>
                  <a:lnTo>
                    <a:pt x="3733" y="161810"/>
                  </a:lnTo>
                  <a:lnTo>
                    <a:pt x="62712" y="172796"/>
                  </a:lnTo>
                  <a:lnTo>
                    <a:pt x="72245" y="204077"/>
                  </a:lnTo>
                  <a:lnTo>
                    <a:pt x="90906" y="229995"/>
                  </a:lnTo>
                  <a:lnTo>
                    <a:pt x="116815" y="248671"/>
                  </a:lnTo>
                  <a:lnTo>
                    <a:pt x="148094" y="258229"/>
                  </a:lnTo>
                  <a:lnTo>
                    <a:pt x="159118" y="317601"/>
                  </a:lnTo>
                  <a:lnTo>
                    <a:pt x="160019" y="320471"/>
                  </a:lnTo>
                  <a:lnTo>
                    <a:pt x="162394" y="320344"/>
                  </a:lnTo>
                  <a:lnTo>
                    <a:pt x="163029" y="317601"/>
                  </a:lnTo>
                  <a:lnTo>
                    <a:pt x="174078" y="258229"/>
                  </a:lnTo>
                  <a:lnTo>
                    <a:pt x="184380" y="256321"/>
                  </a:lnTo>
                  <a:lnTo>
                    <a:pt x="194275" y="253380"/>
                  </a:lnTo>
                  <a:lnTo>
                    <a:pt x="203707" y="249463"/>
                  </a:lnTo>
                  <a:lnTo>
                    <a:pt x="212623" y="244627"/>
                  </a:lnTo>
                  <a:lnTo>
                    <a:pt x="269761" y="244627"/>
                  </a:lnTo>
                  <a:lnTo>
                    <a:pt x="263908" y="236308"/>
                  </a:lnTo>
                  <a:lnTo>
                    <a:pt x="161086" y="236308"/>
                  </a:lnTo>
                  <a:lnTo>
                    <a:pt x="131360" y="230292"/>
                  </a:lnTo>
                  <a:lnTo>
                    <a:pt x="107059" y="213894"/>
                  </a:lnTo>
                  <a:lnTo>
                    <a:pt x="90661" y="189594"/>
                  </a:lnTo>
                  <a:lnTo>
                    <a:pt x="84645" y="159867"/>
                  </a:lnTo>
                  <a:lnTo>
                    <a:pt x="85061" y="151896"/>
                  </a:lnTo>
                  <a:lnTo>
                    <a:pt x="86280" y="144162"/>
                  </a:lnTo>
                  <a:lnTo>
                    <a:pt x="88256" y="136702"/>
                  </a:lnTo>
                  <a:lnTo>
                    <a:pt x="90944" y="129552"/>
                  </a:lnTo>
                  <a:lnTo>
                    <a:pt x="183408" y="129552"/>
                  </a:lnTo>
                  <a:lnTo>
                    <a:pt x="173828" y="120596"/>
                  </a:lnTo>
                  <a:lnTo>
                    <a:pt x="161378" y="110718"/>
                  </a:lnTo>
                  <a:lnTo>
                    <a:pt x="131241" y="89509"/>
                  </a:lnTo>
                  <a:lnTo>
                    <a:pt x="138283" y="86916"/>
                  </a:lnTo>
                  <a:lnTo>
                    <a:pt x="145630" y="85012"/>
                  </a:lnTo>
                  <a:lnTo>
                    <a:pt x="153244" y="83839"/>
                  </a:lnTo>
                  <a:lnTo>
                    <a:pt x="161086" y="83438"/>
                  </a:lnTo>
                  <a:lnTo>
                    <a:pt x="222518" y="83438"/>
                  </a:lnTo>
                  <a:lnTo>
                    <a:pt x="210413" y="74714"/>
                  </a:lnTo>
                  <a:lnTo>
                    <a:pt x="110210" y="74714"/>
                  </a:lnTo>
                  <a:lnTo>
                    <a:pt x="23545" y="13728"/>
                  </a:lnTo>
                  <a:lnTo>
                    <a:pt x="14211" y="8282"/>
                  </a:lnTo>
                  <a:lnTo>
                    <a:pt x="9536" y="8034"/>
                  </a:lnTo>
                  <a:close/>
                </a:path>
                <a:path w="323850" h="320675">
                  <a:moveTo>
                    <a:pt x="269761" y="244627"/>
                  </a:moveTo>
                  <a:lnTo>
                    <a:pt x="212623" y="244627"/>
                  </a:lnTo>
                  <a:lnTo>
                    <a:pt x="297840" y="304634"/>
                  </a:lnTo>
                  <a:lnTo>
                    <a:pt x="307167" y="310095"/>
                  </a:lnTo>
                  <a:lnTo>
                    <a:pt x="311842" y="310351"/>
                  </a:lnTo>
                  <a:lnTo>
                    <a:pt x="311592" y="305676"/>
                  </a:lnTo>
                  <a:lnTo>
                    <a:pt x="306146" y="296341"/>
                  </a:lnTo>
                  <a:lnTo>
                    <a:pt x="269761" y="244627"/>
                  </a:lnTo>
                  <a:close/>
                </a:path>
                <a:path w="323850" h="320675">
                  <a:moveTo>
                    <a:pt x="183408" y="129552"/>
                  </a:moveTo>
                  <a:lnTo>
                    <a:pt x="90944" y="129552"/>
                  </a:lnTo>
                  <a:lnTo>
                    <a:pt x="112298" y="159867"/>
                  </a:lnTo>
                  <a:lnTo>
                    <a:pt x="147602" y="197736"/>
                  </a:lnTo>
                  <a:lnTo>
                    <a:pt x="191668" y="229882"/>
                  </a:lnTo>
                  <a:lnTo>
                    <a:pt x="184464" y="232622"/>
                  </a:lnTo>
                  <a:lnTo>
                    <a:pt x="176939" y="234638"/>
                  </a:lnTo>
                  <a:lnTo>
                    <a:pt x="169133" y="235883"/>
                  </a:lnTo>
                  <a:lnTo>
                    <a:pt x="161086" y="236308"/>
                  </a:lnTo>
                  <a:lnTo>
                    <a:pt x="263908" y="236308"/>
                  </a:lnTo>
                  <a:lnTo>
                    <a:pt x="246100" y="210997"/>
                  </a:lnTo>
                  <a:lnTo>
                    <a:pt x="250810" y="202200"/>
                  </a:lnTo>
                  <a:lnTo>
                    <a:pt x="254636" y="192911"/>
                  </a:lnTo>
                  <a:lnTo>
                    <a:pt x="255498" y="190004"/>
                  </a:lnTo>
                  <a:lnTo>
                    <a:pt x="231317" y="190004"/>
                  </a:lnTo>
                  <a:lnTo>
                    <a:pt x="221684" y="176307"/>
                  </a:lnTo>
                  <a:lnTo>
                    <a:pt x="160718" y="176307"/>
                  </a:lnTo>
                  <a:lnTo>
                    <a:pt x="154266" y="175055"/>
                  </a:lnTo>
                  <a:lnTo>
                    <a:pt x="148589" y="171297"/>
                  </a:lnTo>
                  <a:lnTo>
                    <a:pt x="144825" y="165619"/>
                  </a:lnTo>
                  <a:lnTo>
                    <a:pt x="143699" y="159829"/>
                  </a:lnTo>
                  <a:lnTo>
                    <a:pt x="143816" y="157899"/>
                  </a:lnTo>
                  <a:lnTo>
                    <a:pt x="144825" y="152716"/>
                  </a:lnTo>
                  <a:lnTo>
                    <a:pt x="148589" y="147053"/>
                  </a:lnTo>
                  <a:lnTo>
                    <a:pt x="154266" y="143288"/>
                  </a:lnTo>
                  <a:lnTo>
                    <a:pt x="160718" y="142033"/>
                  </a:lnTo>
                  <a:lnTo>
                    <a:pt x="195527" y="142033"/>
                  </a:lnTo>
                  <a:lnTo>
                    <a:pt x="186986" y="132897"/>
                  </a:lnTo>
                  <a:lnTo>
                    <a:pt x="183408" y="129552"/>
                  </a:lnTo>
                  <a:close/>
                </a:path>
                <a:path w="323850" h="320675">
                  <a:moveTo>
                    <a:pt x="222518" y="83438"/>
                  </a:moveTo>
                  <a:lnTo>
                    <a:pt x="161086" y="83438"/>
                  </a:lnTo>
                  <a:lnTo>
                    <a:pt x="190813" y="89455"/>
                  </a:lnTo>
                  <a:lnTo>
                    <a:pt x="215114" y="105851"/>
                  </a:lnTo>
                  <a:lnTo>
                    <a:pt x="231511" y="130148"/>
                  </a:lnTo>
                  <a:lnTo>
                    <a:pt x="237327" y="158876"/>
                  </a:lnTo>
                  <a:lnTo>
                    <a:pt x="237427" y="161810"/>
                  </a:lnTo>
                  <a:lnTo>
                    <a:pt x="237118" y="167785"/>
                  </a:lnTo>
                  <a:lnTo>
                    <a:pt x="235918" y="175474"/>
                  </a:lnTo>
                  <a:lnTo>
                    <a:pt x="233970" y="182893"/>
                  </a:lnTo>
                  <a:lnTo>
                    <a:pt x="231317" y="190004"/>
                  </a:lnTo>
                  <a:lnTo>
                    <a:pt x="255498" y="190004"/>
                  </a:lnTo>
                  <a:lnTo>
                    <a:pt x="257521" y="183181"/>
                  </a:lnTo>
                  <a:lnTo>
                    <a:pt x="259410" y="173062"/>
                  </a:lnTo>
                  <a:lnTo>
                    <a:pt x="319913" y="161810"/>
                  </a:lnTo>
                  <a:lnTo>
                    <a:pt x="323380" y="161353"/>
                  </a:lnTo>
                  <a:lnTo>
                    <a:pt x="322668" y="158559"/>
                  </a:lnTo>
                  <a:lnTo>
                    <a:pt x="319913" y="157899"/>
                  </a:lnTo>
                  <a:lnTo>
                    <a:pt x="259410" y="146697"/>
                  </a:lnTo>
                  <a:lnTo>
                    <a:pt x="249840" y="115527"/>
                  </a:lnTo>
                  <a:lnTo>
                    <a:pt x="231209" y="89703"/>
                  </a:lnTo>
                  <a:lnTo>
                    <a:pt x="222518" y="83438"/>
                  </a:lnTo>
                  <a:close/>
                </a:path>
                <a:path w="323850" h="320675">
                  <a:moveTo>
                    <a:pt x="195527" y="142033"/>
                  </a:moveTo>
                  <a:lnTo>
                    <a:pt x="160718" y="142033"/>
                  </a:lnTo>
                  <a:lnTo>
                    <a:pt x="167170" y="143288"/>
                  </a:lnTo>
                  <a:lnTo>
                    <a:pt x="172846" y="147053"/>
                  </a:lnTo>
                  <a:lnTo>
                    <a:pt x="176611" y="152716"/>
                  </a:lnTo>
                  <a:lnTo>
                    <a:pt x="177866" y="159165"/>
                  </a:lnTo>
                  <a:lnTo>
                    <a:pt x="176611" y="165619"/>
                  </a:lnTo>
                  <a:lnTo>
                    <a:pt x="172846" y="171297"/>
                  </a:lnTo>
                  <a:lnTo>
                    <a:pt x="167170" y="175055"/>
                  </a:lnTo>
                  <a:lnTo>
                    <a:pt x="160718" y="176307"/>
                  </a:lnTo>
                  <a:lnTo>
                    <a:pt x="221684" y="176307"/>
                  </a:lnTo>
                  <a:lnTo>
                    <a:pt x="209156" y="158495"/>
                  </a:lnTo>
                  <a:lnTo>
                    <a:pt x="199285" y="146053"/>
                  </a:lnTo>
                  <a:lnTo>
                    <a:pt x="195527" y="142033"/>
                  </a:lnTo>
                  <a:close/>
                </a:path>
                <a:path w="323850" h="320675">
                  <a:moveTo>
                    <a:pt x="159740" y="0"/>
                  </a:moveTo>
                  <a:lnTo>
                    <a:pt x="159118" y="3492"/>
                  </a:lnTo>
                  <a:lnTo>
                    <a:pt x="147967" y="61531"/>
                  </a:lnTo>
                  <a:lnTo>
                    <a:pt x="137889" y="63398"/>
                  </a:lnTo>
                  <a:lnTo>
                    <a:pt x="128203" y="66255"/>
                  </a:lnTo>
                  <a:lnTo>
                    <a:pt x="118960" y="70046"/>
                  </a:lnTo>
                  <a:lnTo>
                    <a:pt x="110210" y="74714"/>
                  </a:lnTo>
                  <a:lnTo>
                    <a:pt x="210413" y="74714"/>
                  </a:lnTo>
                  <a:lnTo>
                    <a:pt x="205378" y="71084"/>
                  </a:lnTo>
                  <a:lnTo>
                    <a:pt x="174205" y="61531"/>
                  </a:lnTo>
                  <a:lnTo>
                    <a:pt x="163029" y="3492"/>
                  </a:lnTo>
                  <a:lnTo>
                    <a:pt x="162369" y="685"/>
                  </a:lnTo>
                  <a:lnTo>
                    <a:pt x="159740" y="0"/>
                  </a:lnTo>
                  <a:close/>
                </a:path>
              </a:pathLst>
            </a:custGeom>
            <a:solidFill>
              <a:srgbClr val="FFFFFF"/>
            </a:solidFill>
          </p:spPr>
          <p:txBody>
            <a:bodyPr wrap="square" lIns="0" tIns="0" rIns="0" bIns="0" rtlCol="0"/>
            <a:lstStyle/>
            <a:p>
              <a:endParaRPr sz="2537"/>
            </a:p>
          </p:txBody>
        </p:sp>
      </p:grpSp>
      <p:sp>
        <p:nvSpPr>
          <p:cNvPr id="22" name="object 22"/>
          <p:cNvSpPr txBox="1"/>
          <p:nvPr/>
        </p:nvSpPr>
        <p:spPr>
          <a:xfrm>
            <a:off x="-3235390" y="9736355"/>
            <a:ext cx="928648" cy="708079"/>
          </a:xfrm>
          <a:prstGeom prst="rect">
            <a:avLst/>
          </a:prstGeom>
        </p:spPr>
        <p:txBody>
          <a:bodyPr vert="horz" wrap="square" lIns="0" tIns="0" rIns="0" bIns="0" rtlCol="0">
            <a:spAutoFit/>
          </a:bodyPr>
          <a:lstStyle/>
          <a:p>
            <a:pPr marL="17893">
              <a:lnSpc>
                <a:spcPts val="2360"/>
              </a:lnSpc>
            </a:pPr>
            <a:r>
              <a:rPr sz="1972" dirty="0">
                <a:solidFill>
                  <a:srgbClr val="FFFFFF"/>
                </a:solidFill>
                <a:latin typeface="Calibri"/>
                <a:cs typeface="Calibri"/>
              </a:rPr>
              <a:t>regret</a:t>
            </a:r>
            <a:r>
              <a:rPr sz="1972" spc="-149" dirty="0">
                <a:solidFill>
                  <a:srgbClr val="FFFFFF"/>
                </a:solidFill>
                <a:latin typeface="Calibri"/>
                <a:cs typeface="Calibri"/>
              </a:rPr>
              <a:t> </a:t>
            </a:r>
            <a:r>
              <a:rPr sz="1972" spc="-35" dirty="0">
                <a:solidFill>
                  <a:srgbClr val="FFFFFF"/>
                </a:solidFill>
                <a:latin typeface="Calibri"/>
                <a:cs typeface="Calibri"/>
              </a:rPr>
              <a:t>it!</a:t>
            </a:r>
            <a:endParaRPr sz="1972">
              <a:latin typeface="Calibri"/>
              <a:cs typeface="Calibri"/>
            </a:endParaRPr>
          </a:p>
          <a:p>
            <a:pPr marL="17893">
              <a:spcBef>
                <a:spcPts val="1586"/>
              </a:spcBef>
            </a:pPr>
            <a:r>
              <a:rPr sz="1268" b="1" spc="-8" dirty="0">
                <a:solidFill>
                  <a:srgbClr val="FFFFFF"/>
                </a:solidFill>
                <a:latin typeface="Myriad Pro Light"/>
                <a:cs typeface="Myriad Pro Light"/>
              </a:rPr>
              <a:t>16</a:t>
            </a:r>
            <a:endParaRPr sz="1268">
              <a:latin typeface="Myriad Pro Light"/>
              <a:cs typeface="Myriad Pro Light"/>
            </a:endParaRPr>
          </a:p>
        </p:txBody>
      </p:sp>
      <p:sp>
        <p:nvSpPr>
          <p:cNvPr id="26" name="object 26"/>
          <p:cNvSpPr txBox="1"/>
          <p:nvPr/>
        </p:nvSpPr>
        <p:spPr>
          <a:xfrm>
            <a:off x="10591135" y="10231580"/>
            <a:ext cx="208455" cy="200538"/>
          </a:xfrm>
          <a:prstGeom prst="rect">
            <a:avLst/>
          </a:prstGeom>
        </p:spPr>
        <p:txBody>
          <a:bodyPr vert="horz" wrap="square" lIns="0" tIns="5368" rIns="0" bIns="0" rtlCol="0">
            <a:spAutoFit/>
          </a:bodyPr>
          <a:lstStyle/>
          <a:p>
            <a:pPr marL="17893">
              <a:spcBef>
                <a:spcPts val="42"/>
              </a:spcBef>
            </a:pPr>
            <a:r>
              <a:rPr sz="1268" b="1" spc="-8" dirty="0">
                <a:solidFill>
                  <a:srgbClr val="FFFFFF"/>
                </a:solidFill>
                <a:latin typeface="Myriad Pro Light"/>
                <a:cs typeface="Myriad Pro Light"/>
              </a:rPr>
              <a:t>17</a:t>
            </a:r>
            <a:endParaRPr sz="1268">
              <a:latin typeface="Myriad Pro Light"/>
              <a:cs typeface="Myriad Pro Light"/>
            </a:endParaRPr>
          </a:p>
        </p:txBody>
      </p:sp>
      <p:sp>
        <p:nvSpPr>
          <p:cNvPr id="23" name="object 6"/>
          <p:cNvSpPr/>
          <p:nvPr/>
        </p:nvSpPr>
        <p:spPr>
          <a:xfrm>
            <a:off x="0" y="6210926"/>
            <a:ext cx="7581625" cy="1915066"/>
          </a:xfrm>
          <a:custGeom>
            <a:avLst/>
            <a:gdLst/>
            <a:ahLst/>
            <a:cxnLst/>
            <a:rect l="l" t="t" r="r" b="b"/>
            <a:pathLst>
              <a:path w="5328285" h="3780154">
                <a:moveTo>
                  <a:pt x="0" y="3780002"/>
                </a:moveTo>
                <a:lnTo>
                  <a:pt x="5328005" y="3780002"/>
                </a:lnTo>
                <a:lnTo>
                  <a:pt x="5328005" y="0"/>
                </a:lnTo>
                <a:lnTo>
                  <a:pt x="0" y="0"/>
                </a:lnTo>
                <a:lnTo>
                  <a:pt x="0" y="3780002"/>
                </a:lnTo>
                <a:close/>
              </a:path>
            </a:pathLst>
          </a:custGeom>
          <a:solidFill>
            <a:srgbClr val="882581"/>
          </a:solidFill>
        </p:spPr>
        <p:txBody>
          <a:bodyPr wrap="square" lIns="0" tIns="0" rIns="0" bIns="0" rtlCol="0"/>
          <a:lstStyle/>
          <a:p>
            <a:endParaRPr sz="2537"/>
          </a:p>
        </p:txBody>
      </p:sp>
      <p:sp>
        <p:nvSpPr>
          <p:cNvPr id="24" name="object 9"/>
          <p:cNvSpPr txBox="1">
            <a:spLocks/>
          </p:cNvSpPr>
          <p:nvPr/>
        </p:nvSpPr>
        <p:spPr>
          <a:xfrm>
            <a:off x="1254755" y="5464641"/>
            <a:ext cx="6031870" cy="477182"/>
          </a:xfrm>
          <a:prstGeom prst="rect">
            <a:avLst/>
          </a:prstGeom>
        </p:spPr>
        <p:txBody>
          <a:bodyPr vert="horz" wrap="square" lIns="0" tIns="0" rIns="0" bIns="0" rtlCol="0">
            <a:spAutoFit/>
          </a:bodyPr>
          <a:lstStyle>
            <a:lvl1pPr>
              <a:defRPr sz="3101" b="1" i="0">
                <a:solidFill>
                  <a:srgbClr val="A7A9AC"/>
                </a:solidFill>
                <a:latin typeface="Meta Offc"/>
                <a:ea typeface="+mj-ea"/>
                <a:cs typeface="Meta Offc"/>
              </a:defRPr>
            </a:lvl1pPr>
          </a:lstStyle>
          <a:p>
            <a:pPr marL="17893"/>
            <a:r>
              <a:rPr lang="en-AU" kern="0" dirty="0" smtClean="0">
                <a:solidFill>
                  <a:srgbClr val="882581"/>
                </a:solidFill>
                <a:latin typeface="MetaOT-Bold" panose="020B0804030101020102" pitchFamily="34" charset="0"/>
                <a:cs typeface="Calibri"/>
              </a:rPr>
              <a:t>Gold Residential Project</a:t>
            </a:r>
            <a:endParaRPr lang="en-AU" sz="2400" kern="0" spc="-8" dirty="0">
              <a:solidFill>
                <a:srgbClr val="882581"/>
              </a:solidFill>
              <a:latin typeface="MetaOT-Bold" panose="020B0804030101020102" pitchFamily="34" charset="0"/>
              <a:cs typeface="Calibri"/>
            </a:endParaRPr>
          </a:p>
        </p:txBody>
      </p:sp>
      <p:sp>
        <p:nvSpPr>
          <p:cNvPr id="7" name="TextBox 6"/>
          <p:cNvSpPr txBox="1"/>
          <p:nvPr/>
        </p:nvSpPr>
        <p:spPr>
          <a:xfrm>
            <a:off x="3340129" y="6396287"/>
            <a:ext cx="3946496" cy="1908215"/>
          </a:xfrm>
          <a:prstGeom prst="rect">
            <a:avLst/>
          </a:prstGeom>
          <a:noFill/>
        </p:spPr>
        <p:txBody>
          <a:bodyPr wrap="square" rtlCol="0">
            <a:spAutoFit/>
          </a:bodyPr>
          <a:lstStyle/>
          <a:p>
            <a:r>
              <a:rPr lang="en-AU" sz="1100" b="1" dirty="0" smtClean="0">
                <a:solidFill>
                  <a:schemeClr val="bg1"/>
                </a:solidFill>
                <a:latin typeface="MetaOT-Norm" panose="020B0504030101020102" pitchFamily="34" charset="0"/>
              </a:rPr>
              <a:t>At the heart of the </a:t>
            </a:r>
            <a:r>
              <a:rPr lang="en-AU" sz="1100" b="1" dirty="0" smtClean="0">
                <a:solidFill>
                  <a:schemeClr val="bg1"/>
                </a:solidFill>
                <a:latin typeface="MetaOT-Norm" panose="020B0504030101020102" pitchFamily="34" charset="0"/>
              </a:rPr>
              <a:t>Gold Residential </a:t>
            </a:r>
            <a:r>
              <a:rPr lang="en-AU" sz="1100" b="1" dirty="0" smtClean="0">
                <a:solidFill>
                  <a:schemeClr val="bg1"/>
                </a:solidFill>
                <a:latin typeface="MetaOT-Norm" panose="020B0504030101020102" pitchFamily="34" charset="0"/>
              </a:rPr>
              <a:t>Project is the undertaking of a purposeful experience with people who are not your usual companions, working towards a common goal. Adding to this, you will also be outside of your usual place of residence, often in a unfamiliar environment with unfamiliar people.</a:t>
            </a:r>
          </a:p>
          <a:p>
            <a:endParaRPr lang="en-AU" sz="800" dirty="0">
              <a:solidFill>
                <a:schemeClr val="bg1"/>
              </a:solidFill>
              <a:latin typeface="MetaOT-Norm" panose="020B0504030101020102" pitchFamily="34" charset="0"/>
            </a:endParaRPr>
          </a:p>
          <a:p>
            <a:r>
              <a:rPr lang="en-AU" sz="1100" dirty="0" smtClean="0">
                <a:solidFill>
                  <a:schemeClr val="bg1"/>
                </a:solidFill>
                <a:latin typeface="MetaOT-Norm" panose="020B0504030101020102" pitchFamily="34" charset="0"/>
              </a:rPr>
              <a:t>It is hoped that the </a:t>
            </a:r>
            <a:r>
              <a:rPr lang="en-AU" sz="1100" dirty="0" smtClean="0">
                <a:solidFill>
                  <a:schemeClr val="bg1"/>
                </a:solidFill>
                <a:latin typeface="MetaOT-Norm" panose="020B0504030101020102" pitchFamily="34" charset="0"/>
              </a:rPr>
              <a:t>Gold Residential </a:t>
            </a:r>
            <a:r>
              <a:rPr lang="en-AU" sz="1100" dirty="0" smtClean="0">
                <a:solidFill>
                  <a:schemeClr val="bg1"/>
                </a:solidFill>
                <a:latin typeface="MetaOT-Norm" panose="020B0504030101020102" pitchFamily="34" charset="0"/>
              </a:rPr>
              <a:t>Project rewards Gold Award Participants with a sense of personal achievement, enhanced social connection an a truly life changing experience.</a:t>
            </a:r>
            <a:endParaRPr lang="en-AU" sz="1200" dirty="0">
              <a:solidFill>
                <a:schemeClr val="bg1"/>
              </a:solidFill>
              <a:latin typeface="MetaOT-Norm" panose="020B0504030101020102" pitchFamily="34"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1599" y="5282305"/>
            <a:ext cx="786811" cy="786811"/>
          </a:xfrm>
          <a:prstGeom prst="rect">
            <a:avLst/>
          </a:prstGeom>
        </p:spPr>
      </p:pic>
      <p:pic>
        <p:nvPicPr>
          <p:cNvPr id="25" name="Picture 24"/>
          <p:cNvPicPr>
            <a:picLocks noChangeAspect="1"/>
          </p:cNvPicPr>
          <p:nvPr/>
        </p:nvPicPr>
        <p:blipFill rotWithShape="1">
          <a:blip r:embed="rId4" cstate="print">
            <a:extLst>
              <a:ext uri="{28A0092B-C50C-407E-A947-70E740481C1C}">
                <a14:useLocalDpi xmlns:a14="http://schemas.microsoft.com/office/drawing/2010/main" val="0"/>
              </a:ext>
            </a:extLst>
          </a:blip>
          <a:srcRect l="17662"/>
          <a:stretch/>
        </p:blipFill>
        <p:spPr>
          <a:xfrm>
            <a:off x="306856" y="1251687"/>
            <a:ext cx="2713713" cy="1235923"/>
          </a:xfrm>
          <a:prstGeom prst="rect">
            <a:avLst/>
          </a:prstGeom>
        </p:spPr>
      </p:pic>
      <p:pic>
        <p:nvPicPr>
          <p:cNvPr id="27" name="Picture 26"/>
          <p:cNvPicPr>
            <a:picLocks noChangeAspect="1"/>
          </p:cNvPicPr>
          <p:nvPr/>
        </p:nvPicPr>
        <p:blipFill rotWithShape="1">
          <a:blip r:embed="rId5" cstate="print">
            <a:extLst>
              <a:ext uri="{28A0092B-C50C-407E-A947-70E740481C1C}">
                <a14:useLocalDpi xmlns:a14="http://schemas.microsoft.com/office/drawing/2010/main" val="0"/>
              </a:ext>
            </a:extLst>
          </a:blip>
          <a:srcRect t="3071"/>
          <a:stretch/>
        </p:blipFill>
        <p:spPr>
          <a:xfrm>
            <a:off x="270016" y="6531072"/>
            <a:ext cx="2711479" cy="1220182"/>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705720123"/>
              </p:ext>
            </p:extLst>
          </p:nvPr>
        </p:nvGraphicFramePr>
        <p:xfrm>
          <a:off x="328990" y="2929319"/>
          <a:ext cx="3121200" cy="2201760"/>
        </p:xfrm>
        <a:graphic>
          <a:graphicData uri="http://schemas.openxmlformats.org/drawingml/2006/table">
            <a:tbl>
              <a:tblPr firstRow="1" bandRow="1">
                <a:tableStyleId>{2D5ABB26-0587-4C30-8999-92F81FD0307C}</a:tableStyleId>
              </a:tblPr>
              <a:tblGrid>
                <a:gridCol w="3121200">
                  <a:extLst>
                    <a:ext uri="{9D8B030D-6E8A-4147-A177-3AD203B41FA5}">
                      <a16:colId xmlns:a16="http://schemas.microsoft.com/office/drawing/2014/main" val="586455224"/>
                    </a:ext>
                  </a:extLst>
                </a:gridCol>
              </a:tblGrid>
              <a:tr h="36000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latin typeface="+mj-lt"/>
                          <a:cs typeface="Calibri"/>
                        </a:rPr>
                        <a:t>Training and Journey</a:t>
                      </a:r>
                      <a:r>
                        <a:rPr lang="en-AU" sz="1400" b="1" baseline="0" dirty="0" smtClean="0">
                          <a:solidFill>
                            <a:schemeClr val="bg1"/>
                          </a:solidFill>
                          <a:latin typeface="+mj-lt"/>
                          <a:cs typeface="Calibri"/>
                        </a:rPr>
                        <a:t> Dates</a:t>
                      </a:r>
                      <a:endParaRPr lang="en-AU" sz="1400" b="1" dirty="0" smtClean="0">
                        <a:solidFill>
                          <a:schemeClr val="bg1"/>
                        </a:solidFill>
                        <a:latin typeface="+mj-lt"/>
                        <a:cs typeface="Calibri"/>
                      </a:endParaRPr>
                    </a:p>
                  </a:txBody>
                  <a:tcPr>
                    <a:solidFill>
                      <a:srgbClr val="82C341"/>
                    </a:solidFill>
                  </a:tcPr>
                </a:tc>
                <a:extLst>
                  <a:ext uri="{0D108BD9-81ED-4DB2-BD59-A6C34878D82A}">
                    <a16:rowId xmlns:a16="http://schemas.microsoft.com/office/drawing/2014/main" val="4055685939"/>
                  </a:ext>
                </a:extLst>
              </a:tr>
              <a:tr h="1476000">
                <a:tc>
                  <a:txBody>
                    <a:bodyPr/>
                    <a:lstStyle/>
                    <a:p>
                      <a:pPr marL="271089" marR="7157" indent="-253196">
                        <a:lnSpc>
                          <a:spcPct val="105300"/>
                        </a:lnSpc>
                        <a:buClr>
                          <a:srgbClr val="82C341"/>
                        </a:buClr>
                        <a:buChar char="•"/>
                        <a:tabLst>
                          <a:tab pos="271984" algn="l"/>
                        </a:tabLst>
                      </a:pPr>
                      <a:r>
                        <a:rPr lang="en-AU" sz="1200" spc="21" dirty="0" smtClean="0">
                          <a:solidFill>
                            <a:srgbClr val="231F20"/>
                          </a:solidFill>
                          <a:latin typeface="+mj-lt"/>
                          <a:cs typeface="Calibri"/>
                        </a:rPr>
                        <a:t>Term 1, Week 3</a:t>
                      </a:r>
                    </a:p>
                    <a:p>
                      <a:pPr marL="271089" marR="7157" indent="-253196">
                        <a:lnSpc>
                          <a:spcPct val="105300"/>
                        </a:lnSpc>
                        <a:buClr>
                          <a:srgbClr val="82C341"/>
                        </a:buClr>
                        <a:buChar char="•"/>
                        <a:tabLst>
                          <a:tab pos="271984" algn="l"/>
                        </a:tabLst>
                      </a:pPr>
                      <a:r>
                        <a:rPr lang="en-AU" sz="1200" spc="21" dirty="0" smtClean="0">
                          <a:solidFill>
                            <a:srgbClr val="231F20"/>
                          </a:solidFill>
                          <a:latin typeface="+mj-lt"/>
                          <a:cs typeface="Calibri"/>
                        </a:rPr>
                        <a:t>Term 3, Week 6</a:t>
                      </a:r>
                    </a:p>
                    <a:p>
                      <a:pPr marL="271089" marR="7157" indent="-253196">
                        <a:lnSpc>
                          <a:spcPct val="105300"/>
                        </a:lnSpc>
                        <a:buClr>
                          <a:srgbClr val="82C341"/>
                        </a:buClr>
                        <a:buChar char="•"/>
                        <a:tabLst>
                          <a:tab pos="271984" algn="l"/>
                        </a:tabLst>
                      </a:pPr>
                      <a:r>
                        <a:rPr lang="en-AU" sz="1200" b="1" spc="21" dirty="0" smtClean="0">
                          <a:solidFill>
                            <a:srgbClr val="231F20"/>
                          </a:solidFill>
                          <a:latin typeface="+mj-lt"/>
                          <a:cs typeface="Calibri"/>
                        </a:rPr>
                        <a:t>[insert</a:t>
                      </a:r>
                      <a:r>
                        <a:rPr lang="en-AU" sz="1200" b="1" spc="21" baseline="0" dirty="0" smtClean="0">
                          <a:solidFill>
                            <a:srgbClr val="231F20"/>
                          </a:solidFill>
                          <a:latin typeface="+mj-lt"/>
                          <a:cs typeface="Calibri"/>
                        </a:rPr>
                        <a:t> specific dates/examples]</a:t>
                      </a:r>
                      <a:endParaRPr lang="en-AU" sz="1200" b="1" spc="21" dirty="0" smtClean="0">
                        <a:solidFill>
                          <a:srgbClr val="231F20"/>
                        </a:solidFill>
                        <a:latin typeface="+mj-lt"/>
                        <a:cs typeface="Calibri"/>
                      </a:endParaRPr>
                    </a:p>
                  </a:txBody>
                  <a:tcPr>
                    <a:solidFill>
                      <a:srgbClr val="EAF4E0"/>
                    </a:solidFill>
                  </a:tcPr>
                </a:tc>
                <a:extLst>
                  <a:ext uri="{0D108BD9-81ED-4DB2-BD59-A6C34878D82A}">
                    <a16:rowId xmlns:a16="http://schemas.microsoft.com/office/drawing/2014/main" val="3179977142"/>
                  </a:ext>
                </a:extLst>
              </a:tr>
              <a:tr h="360000">
                <a:tc>
                  <a:txBody>
                    <a:bodyPr/>
                    <a:lstStyle/>
                    <a:p>
                      <a:endParaRPr lang="en-AU" dirty="0"/>
                    </a:p>
                  </a:txBody>
                  <a:tcPr>
                    <a:solidFill>
                      <a:srgbClr val="82C341"/>
                    </a:solidFill>
                  </a:tcPr>
                </a:tc>
                <a:extLst>
                  <a:ext uri="{0D108BD9-81ED-4DB2-BD59-A6C34878D82A}">
                    <a16:rowId xmlns:a16="http://schemas.microsoft.com/office/drawing/2014/main" val="3423969267"/>
                  </a:ext>
                </a:extLst>
              </a:tr>
            </a:tbl>
          </a:graphicData>
        </a:graphic>
      </p:graphicFrame>
      <p:graphicFrame>
        <p:nvGraphicFramePr>
          <p:cNvPr id="29" name="Table 28"/>
          <p:cNvGraphicFramePr>
            <a:graphicFrameLocks noGrp="1"/>
          </p:cNvGraphicFramePr>
          <p:nvPr>
            <p:extLst>
              <p:ext uri="{D42A27DB-BD31-4B8C-83A1-F6EECF244321}">
                <p14:modId xmlns:p14="http://schemas.microsoft.com/office/powerpoint/2010/main" val="4140723758"/>
              </p:ext>
            </p:extLst>
          </p:nvPr>
        </p:nvGraphicFramePr>
        <p:xfrm>
          <a:off x="270016" y="8375189"/>
          <a:ext cx="3121200" cy="2115991"/>
        </p:xfrm>
        <a:graphic>
          <a:graphicData uri="http://schemas.openxmlformats.org/drawingml/2006/table">
            <a:tbl>
              <a:tblPr firstRow="1" bandRow="1">
                <a:tableStyleId>{2D5ABB26-0587-4C30-8999-92F81FD0307C}</a:tableStyleId>
              </a:tblPr>
              <a:tblGrid>
                <a:gridCol w="3121200">
                  <a:extLst>
                    <a:ext uri="{9D8B030D-6E8A-4147-A177-3AD203B41FA5}">
                      <a16:colId xmlns:a16="http://schemas.microsoft.com/office/drawing/2014/main" val="586455224"/>
                    </a:ext>
                  </a:extLst>
                </a:gridCol>
              </a:tblGrid>
              <a:tr h="322370">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AU" sz="1400" b="1" dirty="0" smtClean="0">
                          <a:solidFill>
                            <a:schemeClr val="bg1"/>
                          </a:solidFill>
                          <a:latin typeface="+mj-lt"/>
                          <a:cs typeface="Calibri"/>
                        </a:rPr>
                        <a:t>Gold Only</a:t>
                      </a:r>
                    </a:p>
                  </a:txBody>
                  <a:tcPr>
                    <a:solidFill>
                      <a:srgbClr val="882581"/>
                    </a:solidFill>
                  </a:tcPr>
                </a:tc>
                <a:extLst>
                  <a:ext uri="{0D108BD9-81ED-4DB2-BD59-A6C34878D82A}">
                    <a16:rowId xmlns:a16="http://schemas.microsoft.com/office/drawing/2014/main" val="4055685939"/>
                  </a:ext>
                </a:extLst>
              </a:tr>
              <a:tr h="370840">
                <a:tc>
                  <a:txBody>
                    <a:bodyPr/>
                    <a:lstStyle/>
                    <a:p>
                      <a:pPr marL="17893" marR="7157" lvl="0" indent="0" defTabSz="914400" eaLnBrk="1" fontAlgn="auto" latinLnBrk="0" hangingPunct="1">
                        <a:lnSpc>
                          <a:spcPct val="105300"/>
                        </a:lnSpc>
                        <a:spcBef>
                          <a:spcPts val="0"/>
                        </a:spcBef>
                        <a:spcAft>
                          <a:spcPts val="0"/>
                        </a:spcAft>
                        <a:buClr>
                          <a:srgbClr val="82C341"/>
                        </a:buClr>
                        <a:buSzTx/>
                        <a:buFontTx/>
                        <a:buNone/>
                        <a:tabLst>
                          <a:tab pos="271984" algn="l"/>
                        </a:tabLst>
                        <a:defRPr/>
                      </a:pPr>
                      <a:r>
                        <a:rPr lang="en-AU" sz="1200" spc="5" dirty="0" smtClean="0">
                          <a:solidFill>
                            <a:schemeClr val="tx1"/>
                          </a:solidFill>
                          <a:latin typeface="+mn-lt"/>
                          <a:cs typeface="Calibri"/>
                        </a:rPr>
                        <a:t>Activities suggested/approved by the Award </a:t>
                      </a:r>
                      <a:r>
                        <a:rPr lang="en-AU" sz="1200" spc="5" dirty="0" smtClean="0">
                          <a:solidFill>
                            <a:schemeClr val="tx1"/>
                          </a:solidFill>
                          <a:latin typeface="+mn-lt"/>
                          <a:cs typeface="Calibri"/>
                        </a:rPr>
                        <a:t>Centre </a:t>
                      </a:r>
                      <a:r>
                        <a:rPr lang="en-AU" sz="1200" spc="5" dirty="0" smtClean="0">
                          <a:solidFill>
                            <a:schemeClr val="tx1"/>
                          </a:solidFill>
                          <a:latin typeface="+mn-lt"/>
                          <a:cs typeface="Calibri"/>
                        </a:rPr>
                        <a:t>include:</a:t>
                      </a:r>
                    </a:p>
                    <a:p>
                      <a:pPr marL="17893" marR="7157">
                        <a:lnSpc>
                          <a:spcPct val="105300"/>
                        </a:lnSpc>
                        <a:buClr>
                          <a:srgbClr val="82C341"/>
                        </a:buClr>
                        <a:tabLst>
                          <a:tab pos="271984" algn="l"/>
                        </a:tabLst>
                      </a:pPr>
                      <a:endParaRPr lang="en-AU" sz="1200" spc="21" dirty="0" smtClean="0">
                        <a:solidFill>
                          <a:srgbClr val="231F20"/>
                        </a:solidFill>
                        <a:latin typeface="+mj-lt"/>
                        <a:cs typeface="Calibri"/>
                      </a:endParaRPr>
                    </a:p>
                    <a:p>
                      <a:pPr marL="271089" marR="7157" indent="-253196">
                        <a:lnSpc>
                          <a:spcPct val="105300"/>
                        </a:lnSpc>
                        <a:buClr>
                          <a:srgbClr val="882581"/>
                        </a:buClr>
                        <a:buChar char="•"/>
                        <a:tabLst>
                          <a:tab pos="271984" algn="l"/>
                        </a:tabLst>
                      </a:pPr>
                      <a:r>
                        <a:rPr lang="en-AU" sz="1200" spc="21" dirty="0" smtClean="0">
                          <a:solidFill>
                            <a:srgbClr val="231F20"/>
                          </a:solidFill>
                          <a:latin typeface="+mj-lt"/>
                          <a:cs typeface="Calibri"/>
                        </a:rPr>
                        <a:t>Sports</a:t>
                      </a:r>
                      <a:r>
                        <a:rPr lang="en-AU" sz="1200" spc="21" baseline="0" dirty="0" smtClean="0">
                          <a:solidFill>
                            <a:srgbClr val="231F20"/>
                          </a:solidFill>
                          <a:latin typeface="+mj-lt"/>
                          <a:cs typeface="Calibri"/>
                        </a:rPr>
                        <a:t> coaching course</a:t>
                      </a:r>
                    </a:p>
                    <a:p>
                      <a:pPr marL="271089" marR="7157" indent="-253196">
                        <a:lnSpc>
                          <a:spcPct val="105300"/>
                        </a:lnSpc>
                        <a:buClr>
                          <a:srgbClr val="882581"/>
                        </a:buClr>
                        <a:buChar char="•"/>
                        <a:tabLst>
                          <a:tab pos="271984" algn="l"/>
                        </a:tabLst>
                      </a:pPr>
                      <a:r>
                        <a:rPr lang="en-AU" sz="1200" spc="21" baseline="0" dirty="0" smtClean="0">
                          <a:solidFill>
                            <a:srgbClr val="231F20"/>
                          </a:solidFill>
                          <a:latin typeface="+mj-lt"/>
                          <a:cs typeface="Calibri"/>
                        </a:rPr>
                        <a:t>Construction projects </a:t>
                      </a:r>
                    </a:p>
                    <a:p>
                      <a:pPr marL="271089" marR="7157" indent="-253196">
                        <a:lnSpc>
                          <a:spcPct val="105300"/>
                        </a:lnSpc>
                        <a:buClr>
                          <a:srgbClr val="882581"/>
                        </a:buClr>
                        <a:buChar char="•"/>
                        <a:tabLst>
                          <a:tab pos="271984" algn="l"/>
                        </a:tabLst>
                      </a:pPr>
                      <a:r>
                        <a:rPr lang="en-AU" sz="1200" b="1" spc="21" baseline="0" dirty="0" smtClean="0">
                          <a:solidFill>
                            <a:srgbClr val="231F20"/>
                          </a:solidFill>
                          <a:latin typeface="+mj-lt"/>
                          <a:cs typeface="Calibri"/>
                        </a:rPr>
                        <a:t>[insert specific examples]</a:t>
                      </a:r>
                    </a:p>
                    <a:p>
                      <a:pPr marL="17893" marR="7157" indent="0">
                        <a:lnSpc>
                          <a:spcPct val="105300"/>
                        </a:lnSpc>
                        <a:buClr>
                          <a:srgbClr val="882581"/>
                        </a:buClr>
                        <a:buNone/>
                        <a:tabLst>
                          <a:tab pos="271984" algn="l"/>
                        </a:tabLst>
                      </a:pPr>
                      <a:endParaRPr lang="en-AU" sz="1200" b="1" spc="21" dirty="0" smtClean="0">
                        <a:solidFill>
                          <a:srgbClr val="231F20"/>
                        </a:solidFill>
                        <a:latin typeface="+mj-lt"/>
                        <a:cs typeface="Calibri"/>
                      </a:endParaRPr>
                    </a:p>
                  </a:txBody>
                  <a:tcPr>
                    <a:solidFill>
                      <a:schemeClr val="accent4">
                        <a:lumMod val="20000"/>
                        <a:lumOff val="80000"/>
                      </a:schemeClr>
                    </a:solidFill>
                  </a:tcPr>
                </a:tc>
                <a:extLst>
                  <a:ext uri="{0D108BD9-81ED-4DB2-BD59-A6C34878D82A}">
                    <a16:rowId xmlns:a16="http://schemas.microsoft.com/office/drawing/2014/main" val="3179977142"/>
                  </a:ext>
                </a:extLst>
              </a:tr>
              <a:tr h="324000">
                <a:tc>
                  <a:txBody>
                    <a:bodyPr/>
                    <a:lstStyle/>
                    <a:p>
                      <a:endParaRPr lang="en-AU" dirty="0"/>
                    </a:p>
                  </a:txBody>
                  <a:tcPr>
                    <a:solidFill>
                      <a:srgbClr val="882581"/>
                    </a:solidFill>
                  </a:tcPr>
                </a:tc>
                <a:extLst>
                  <a:ext uri="{0D108BD9-81ED-4DB2-BD59-A6C34878D82A}">
                    <a16:rowId xmlns:a16="http://schemas.microsoft.com/office/drawing/2014/main" val="3423969267"/>
                  </a:ext>
                </a:extLst>
              </a:tr>
            </a:tbl>
          </a:graphicData>
        </a:graphic>
      </p:graphicFrame>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76646" y="8361990"/>
            <a:ext cx="2667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646" y="3043955"/>
            <a:ext cx="2780483" cy="20853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8" name="Footer Placeholder 1"/>
          <p:cNvSpPr>
            <a:spLocks noGrp="1"/>
          </p:cNvSpPr>
          <p:nvPr>
            <p:ph type="ftr" sz="quarter" idx="5"/>
          </p:nvPr>
        </p:nvSpPr>
        <p:spPr>
          <a:xfrm>
            <a:off x="1038225" y="10459093"/>
            <a:ext cx="6298880" cy="173445"/>
          </a:xfrm>
        </p:spPr>
        <p:txBody>
          <a:bodyPr/>
          <a:lstStyle/>
          <a:p>
            <a:pPr marL="17893" lvl="0" algn="r">
              <a:spcBef>
                <a:spcPts val="55"/>
              </a:spcBef>
            </a:pPr>
            <a:r>
              <a:rPr lang="en-AU" sz="900" spc="-42" dirty="0" smtClean="0"/>
              <a:t>© </a:t>
            </a:r>
            <a:r>
              <a:rPr lang="en-AU" sz="900" spc="-42" dirty="0" smtClean="0"/>
              <a:t>2020 </a:t>
            </a:r>
            <a:r>
              <a:rPr lang="en-AU" sz="900" spc="-42" dirty="0" smtClean="0"/>
              <a:t>The Duke of Edinburgh’s International Award Foundation </a:t>
            </a:r>
            <a:r>
              <a:rPr lang="en-US" sz="900" spc="-42" dirty="0"/>
              <a:t>SA 17140 </a:t>
            </a:r>
            <a:r>
              <a:rPr lang="en-US" sz="900" spc="-42" dirty="0" smtClean="0"/>
              <a:t>17/01/2020</a:t>
            </a:r>
            <a:r>
              <a:rPr lang="en-US" dirty="0"/>
              <a:t> </a:t>
            </a:r>
            <a:endParaRPr lang="en-A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102725" y="10237397"/>
            <a:ext cx="208455" cy="195118"/>
          </a:xfrm>
          <a:prstGeom prst="rect">
            <a:avLst/>
          </a:prstGeom>
        </p:spPr>
        <p:txBody>
          <a:bodyPr vert="horz" wrap="square" lIns="0" tIns="0" rIns="0" bIns="0" rtlCol="0">
            <a:spAutoFit/>
          </a:bodyPr>
          <a:lstStyle/>
          <a:p>
            <a:pPr marL="17893"/>
            <a:r>
              <a:rPr sz="1268" b="1" spc="-8" dirty="0">
                <a:solidFill>
                  <a:srgbClr val="808285"/>
                </a:solidFill>
                <a:latin typeface="Myriad Pro Light"/>
                <a:cs typeface="Myriad Pro Light"/>
              </a:rPr>
              <a:t>19</a:t>
            </a:r>
            <a:endParaRPr sz="1268">
              <a:latin typeface="Myriad Pro Light"/>
              <a:cs typeface="Myriad Pro Light"/>
            </a:endParaRPr>
          </a:p>
        </p:txBody>
      </p:sp>
      <p:sp>
        <p:nvSpPr>
          <p:cNvPr id="5" name="object 5"/>
          <p:cNvSpPr/>
          <p:nvPr/>
        </p:nvSpPr>
        <p:spPr>
          <a:xfrm>
            <a:off x="1532655" y="8155601"/>
            <a:ext cx="635580" cy="592203"/>
          </a:xfrm>
          <a:custGeom>
            <a:avLst/>
            <a:gdLst/>
            <a:ahLst/>
            <a:cxnLst/>
            <a:rect l="l" t="t" r="r" b="b"/>
            <a:pathLst>
              <a:path w="520700" h="520700">
                <a:moveTo>
                  <a:pt x="0" y="520700"/>
                </a:moveTo>
                <a:lnTo>
                  <a:pt x="520700" y="520700"/>
                </a:lnTo>
                <a:lnTo>
                  <a:pt x="520700" y="0"/>
                </a:lnTo>
                <a:lnTo>
                  <a:pt x="0" y="0"/>
                </a:lnTo>
                <a:lnTo>
                  <a:pt x="0" y="520700"/>
                </a:lnTo>
                <a:close/>
              </a:path>
            </a:pathLst>
          </a:custGeom>
          <a:solidFill>
            <a:srgbClr val="37589C"/>
          </a:solidFill>
        </p:spPr>
        <p:txBody>
          <a:bodyPr wrap="square" lIns="0" tIns="0" rIns="0" bIns="0" rtlCol="0"/>
          <a:lstStyle/>
          <a:p>
            <a:endParaRPr sz="2537"/>
          </a:p>
        </p:txBody>
      </p:sp>
      <p:sp>
        <p:nvSpPr>
          <p:cNvPr id="6" name="object 6"/>
          <p:cNvSpPr/>
          <p:nvPr/>
        </p:nvSpPr>
        <p:spPr>
          <a:xfrm>
            <a:off x="1784017" y="8285173"/>
            <a:ext cx="185249" cy="369044"/>
          </a:xfrm>
          <a:custGeom>
            <a:avLst/>
            <a:gdLst/>
            <a:ahLst/>
            <a:cxnLst/>
            <a:rect l="l" t="t" r="r" b="b"/>
            <a:pathLst>
              <a:path w="151765" h="324484">
                <a:moveTo>
                  <a:pt x="100520" y="162013"/>
                </a:moveTo>
                <a:lnTo>
                  <a:pt x="33515" y="162013"/>
                </a:lnTo>
                <a:lnTo>
                  <a:pt x="33515" y="324040"/>
                </a:lnTo>
                <a:lnTo>
                  <a:pt x="100520" y="324040"/>
                </a:lnTo>
                <a:lnTo>
                  <a:pt x="100520" y="162013"/>
                </a:lnTo>
                <a:close/>
              </a:path>
              <a:path w="151765" h="324484">
                <a:moveTo>
                  <a:pt x="151193" y="106171"/>
                </a:moveTo>
                <a:lnTo>
                  <a:pt x="0" y="106171"/>
                </a:lnTo>
                <a:lnTo>
                  <a:pt x="0" y="162013"/>
                </a:lnTo>
                <a:lnTo>
                  <a:pt x="145288" y="162013"/>
                </a:lnTo>
                <a:lnTo>
                  <a:pt x="151193" y="106171"/>
                </a:lnTo>
                <a:close/>
              </a:path>
              <a:path w="151765" h="324484">
                <a:moveTo>
                  <a:pt x="150876" y="0"/>
                </a:moveTo>
                <a:lnTo>
                  <a:pt x="106146" y="0"/>
                </a:lnTo>
                <a:lnTo>
                  <a:pt x="72134" y="4946"/>
                </a:lnTo>
                <a:lnTo>
                  <a:pt x="49685" y="19243"/>
                </a:lnTo>
                <a:lnTo>
                  <a:pt x="37309" y="42080"/>
                </a:lnTo>
                <a:lnTo>
                  <a:pt x="33515" y="72643"/>
                </a:lnTo>
                <a:lnTo>
                  <a:pt x="33515" y="106171"/>
                </a:lnTo>
                <a:lnTo>
                  <a:pt x="100520" y="106171"/>
                </a:lnTo>
                <a:lnTo>
                  <a:pt x="100596" y="78231"/>
                </a:lnTo>
                <a:lnTo>
                  <a:pt x="101143" y="68584"/>
                </a:lnTo>
                <a:lnTo>
                  <a:pt x="103916" y="61575"/>
                </a:lnTo>
                <a:lnTo>
                  <a:pt x="110610" y="57300"/>
                </a:lnTo>
                <a:lnTo>
                  <a:pt x="122923" y="55854"/>
                </a:lnTo>
                <a:lnTo>
                  <a:pt x="150876" y="55854"/>
                </a:lnTo>
                <a:lnTo>
                  <a:pt x="150876" y="0"/>
                </a:lnTo>
                <a:close/>
              </a:path>
            </a:pathLst>
          </a:custGeom>
          <a:solidFill>
            <a:srgbClr val="FFFFFF"/>
          </a:solidFill>
        </p:spPr>
        <p:txBody>
          <a:bodyPr wrap="square" lIns="0" tIns="0" rIns="0" bIns="0" rtlCol="0"/>
          <a:lstStyle/>
          <a:p>
            <a:endParaRPr sz="2537"/>
          </a:p>
        </p:txBody>
      </p:sp>
      <p:sp>
        <p:nvSpPr>
          <p:cNvPr id="7" name="object 7"/>
          <p:cNvSpPr/>
          <p:nvPr/>
        </p:nvSpPr>
        <p:spPr>
          <a:xfrm>
            <a:off x="4962212" y="8155601"/>
            <a:ext cx="635580" cy="592203"/>
          </a:xfrm>
          <a:custGeom>
            <a:avLst/>
            <a:gdLst/>
            <a:ahLst/>
            <a:cxnLst/>
            <a:rect l="l" t="t" r="r" b="b"/>
            <a:pathLst>
              <a:path w="520700" h="520700">
                <a:moveTo>
                  <a:pt x="0" y="520700"/>
                </a:moveTo>
                <a:lnTo>
                  <a:pt x="520687" y="520700"/>
                </a:lnTo>
                <a:lnTo>
                  <a:pt x="520687" y="0"/>
                </a:lnTo>
                <a:lnTo>
                  <a:pt x="0" y="0"/>
                </a:lnTo>
                <a:lnTo>
                  <a:pt x="0" y="520700"/>
                </a:lnTo>
                <a:close/>
              </a:path>
            </a:pathLst>
          </a:custGeom>
          <a:solidFill>
            <a:srgbClr val="00679A"/>
          </a:solidFill>
        </p:spPr>
        <p:txBody>
          <a:bodyPr wrap="square" lIns="0" tIns="0" rIns="0" bIns="0" rtlCol="0"/>
          <a:lstStyle/>
          <a:p>
            <a:endParaRPr sz="2537"/>
          </a:p>
        </p:txBody>
      </p:sp>
      <p:sp>
        <p:nvSpPr>
          <p:cNvPr id="8" name="object 8"/>
          <p:cNvSpPr/>
          <p:nvPr/>
        </p:nvSpPr>
        <p:spPr>
          <a:xfrm>
            <a:off x="5116495" y="8318855"/>
            <a:ext cx="85261" cy="314156"/>
          </a:xfrm>
          <a:custGeom>
            <a:avLst/>
            <a:gdLst/>
            <a:ahLst/>
            <a:cxnLst/>
            <a:rect l="l" t="t" r="r" b="b"/>
            <a:pathLst>
              <a:path w="69850" h="276225">
                <a:moveTo>
                  <a:pt x="35077" y="0"/>
                </a:moveTo>
                <a:lnTo>
                  <a:pt x="20643" y="2460"/>
                </a:lnTo>
                <a:lnTo>
                  <a:pt x="9580" y="9247"/>
                </a:lnTo>
                <a:lnTo>
                  <a:pt x="2496" y="19464"/>
                </a:lnTo>
                <a:lnTo>
                  <a:pt x="0" y="32219"/>
                </a:lnTo>
                <a:lnTo>
                  <a:pt x="2429" y="44786"/>
                </a:lnTo>
                <a:lnTo>
                  <a:pt x="9331" y="55011"/>
                </a:lnTo>
                <a:lnTo>
                  <a:pt x="20123" y="61886"/>
                </a:lnTo>
                <a:lnTo>
                  <a:pt x="34226" y="64401"/>
                </a:lnTo>
                <a:lnTo>
                  <a:pt x="34645" y="64401"/>
                </a:lnTo>
                <a:lnTo>
                  <a:pt x="49234" y="61886"/>
                </a:lnTo>
                <a:lnTo>
                  <a:pt x="60266" y="55011"/>
                </a:lnTo>
                <a:lnTo>
                  <a:pt x="67247" y="44786"/>
                </a:lnTo>
                <a:lnTo>
                  <a:pt x="69684" y="32219"/>
                </a:lnTo>
                <a:lnTo>
                  <a:pt x="67093" y="19464"/>
                </a:lnTo>
                <a:lnTo>
                  <a:pt x="60177" y="9247"/>
                </a:lnTo>
                <a:lnTo>
                  <a:pt x="49362" y="2460"/>
                </a:lnTo>
                <a:lnTo>
                  <a:pt x="35077" y="0"/>
                </a:lnTo>
                <a:close/>
              </a:path>
              <a:path w="69850" h="276225">
                <a:moveTo>
                  <a:pt x="65620" y="89852"/>
                </a:moveTo>
                <a:lnTo>
                  <a:pt x="3670" y="89852"/>
                </a:lnTo>
                <a:lnTo>
                  <a:pt x="3670" y="276225"/>
                </a:lnTo>
                <a:lnTo>
                  <a:pt x="65620" y="276225"/>
                </a:lnTo>
                <a:lnTo>
                  <a:pt x="65620" y="89852"/>
                </a:lnTo>
                <a:close/>
              </a:path>
            </a:pathLst>
          </a:custGeom>
          <a:solidFill>
            <a:srgbClr val="FFFFFF"/>
          </a:solidFill>
        </p:spPr>
        <p:txBody>
          <a:bodyPr wrap="square" lIns="0" tIns="0" rIns="0" bIns="0" rtlCol="0"/>
          <a:lstStyle/>
          <a:p>
            <a:endParaRPr sz="2537"/>
          </a:p>
        </p:txBody>
      </p:sp>
      <p:sp>
        <p:nvSpPr>
          <p:cNvPr id="9" name="object 9"/>
          <p:cNvSpPr/>
          <p:nvPr/>
        </p:nvSpPr>
        <p:spPr>
          <a:xfrm>
            <a:off x="5257232" y="8439270"/>
            <a:ext cx="230978" cy="217383"/>
          </a:xfrm>
          <a:custGeom>
            <a:avLst/>
            <a:gdLst/>
            <a:ahLst/>
            <a:cxnLst/>
            <a:rect l="l" t="t" r="r" b="b"/>
            <a:pathLst>
              <a:path w="189230" h="191134">
                <a:moveTo>
                  <a:pt x="61963" y="4381"/>
                </a:moveTo>
                <a:lnTo>
                  <a:pt x="0" y="4381"/>
                </a:lnTo>
                <a:lnTo>
                  <a:pt x="252" y="30846"/>
                </a:lnTo>
                <a:lnTo>
                  <a:pt x="309" y="104120"/>
                </a:lnTo>
                <a:lnTo>
                  <a:pt x="116" y="164090"/>
                </a:lnTo>
                <a:lnTo>
                  <a:pt x="0" y="190753"/>
                </a:lnTo>
                <a:lnTo>
                  <a:pt x="61963" y="190753"/>
                </a:lnTo>
                <a:lnTo>
                  <a:pt x="61963" y="81089"/>
                </a:lnTo>
                <a:lnTo>
                  <a:pt x="62357" y="75539"/>
                </a:lnTo>
                <a:lnTo>
                  <a:pt x="95783" y="48907"/>
                </a:lnTo>
                <a:lnTo>
                  <a:pt x="183999" y="48907"/>
                </a:lnTo>
                <a:lnTo>
                  <a:pt x="183666" y="46612"/>
                </a:lnTo>
                <a:lnTo>
                  <a:pt x="174973" y="31419"/>
                </a:lnTo>
                <a:lnTo>
                  <a:pt x="61544" y="31419"/>
                </a:lnTo>
                <a:lnTo>
                  <a:pt x="61963" y="30846"/>
                </a:lnTo>
                <a:lnTo>
                  <a:pt x="61963" y="4381"/>
                </a:lnTo>
                <a:close/>
              </a:path>
              <a:path w="189230" h="191134">
                <a:moveTo>
                  <a:pt x="183999" y="48907"/>
                </a:moveTo>
                <a:lnTo>
                  <a:pt x="95783" y="48907"/>
                </a:lnTo>
                <a:lnTo>
                  <a:pt x="110125" y="51969"/>
                </a:lnTo>
                <a:lnTo>
                  <a:pt x="119859" y="60585"/>
                </a:lnTo>
                <a:lnTo>
                  <a:pt x="125397" y="73896"/>
                </a:lnTo>
                <a:lnTo>
                  <a:pt x="127152" y="91046"/>
                </a:lnTo>
                <a:lnTo>
                  <a:pt x="127152" y="190753"/>
                </a:lnTo>
                <a:lnTo>
                  <a:pt x="189077" y="190753"/>
                </a:lnTo>
                <a:lnTo>
                  <a:pt x="189077" y="83870"/>
                </a:lnTo>
                <a:lnTo>
                  <a:pt x="183999" y="48907"/>
                </a:lnTo>
                <a:close/>
              </a:path>
              <a:path w="189230" h="191134">
                <a:moveTo>
                  <a:pt x="117779" y="0"/>
                </a:moveTo>
                <a:lnTo>
                  <a:pt x="96025" y="3119"/>
                </a:lnTo>
                <a:lnTo>
                  <a:pt x="80170" y="10937"/>
                </a:lnTo>
                <a:lnTo>
                  <a:pt x="69061" y="21141"/>
                </a:lnTo>
                <a:lnTo>
                  <a:pt x="61963" y="30846"/>
                </a:lnTo>
                <a:lnTo>
                  <a:pt x="61963" y="31419"/>
                </a:lnTo>
                <a:lnTo>
                  <a:pt x="174973" y="31419"/>
                </a:lnTo>
                <a:lnTo>
                  <a:pt x="168706" y="20466"/>
                </a:lnTo>
                <a:lnTo>
                  <a:pt x="146107" y="5053"/>
                </a:lnTo>
                <a:lnTo>
                  <a:pt x="117779" y="0"/>
                </a:lnTo>
                <a:close/>
              </a:path>
            </a:pathLst>
          </a:custGeom>
          <a:solidFill>
            <a:srgbClr val="FFFFFF"/>
          </a:solidFill>
        </p:spPr>
        <p:txBody>
          <a:bodyPr wrap="square" lIns="0" tIns="0" rIns="0" bIns="0" rtlCol="0"/>
          <a:lstStyle/>
          <a:p>
            <a:endParaRPr sz="2537"/>
          </a:p>
        </p:txBody>
      </p:sp>
      <p:sp>
        <p:nvSpPr>
          <p:cNvPr id="10" name="object 10"/>
          <p:cNvSpPr/>
          <p:nvPr/>
        </p:nvSpPr>
        <p:spPr>
          <a:xfrm>
            <a:off x="2673874" y="8155601"/>
            <a:ext cx="635580" cy="592203"/>
          </a:xfrm>
          <a:custGeom>
            <a:avLst/>
            <a:gdLst/>
            <a:ahLst/>
            <a:cxnLst/>
            <a:rect l="l" t="t" r="r" b="b"/>
            <a:pathLst>
              <a:path w="520700" h="520700">
                <a:moveTo>
                  <a:pt x="0" y="520700"/>
                </a:moveTo>
                <a:lnTo>
                  <a:pt x="520700" y="520700"/>
                </a:lnTo>
                <a:lnTo>
                  <a:pt x="520700" y="0"/>
                </a:lnTo>
                <a:lnTo>
                  <a:pt x="0" y="0"/>
                </a:lnTo>
                <a:lnTo>
                  <a:pt x="0" y="520700"/>
                </a:lnTo>
                <a:close/>
              </a:path>
            </a:pathLst>
          </a:custGeom>
          <a:solidFill>
            <a:srgbClr val="2BA9E1"/>
          </a:solidFill>
        </p:spPr>
        <p:txBody>
          <a:bodyPr wrap="square" lIns="0" tIns="0" rIns="0" bIns="0" rtlCol="0"/>
          <a:lstStyle/>
          <a:p>
            <a:endParaRPr sz="2537"/>
          </a:p>
        </p:txBody>
      </p:sp>
      <p:sp>
        <p:nvSpPr>
          <p:cNvPr id="11" name="object 11"/>
          <p:cNvSpPr/>
          <p:nvPr/>
        </p:nvSpPr>
        <p:spPr>
          <a:xfrm>
            <a:off x="2817736" y="8339522"/>
            <a:ext cx="371272" cy="280935"/>
          </a:xfrm>
          <a:custGeom>
            <a:avLst/>
            <a:gdLst/>
            <a:ahLst/>
            <a:cxnLst/>
            <a:rect l="l" t="t" r="r" b="b"/>
            <a:pathLst>
              <a:path w="304165" h="247015">
                <a:moveTo>
                  <a:pt x="0" y="218884"/>
                </a:moveTo>
                <a:lnTo>
                  <a:pt x="21611" y="230726"/>
                </a:lnTo>
                <a:lnTo>
                  <a:pt x="44910" y="239518"/>
                </a:lnTo>
                <a:lnTo>
                  <a:pt x="69633" y="244991"/>
                </a:lnTo>
                <a:lnTo>
                  <a:pt x="95516" y="246875"/>
                </a:lnTo>
                <a:lnTo>
                  <a:pt x="148470" y="239461"/>
                </a:lnTo>
                <a:lnTo>
                  <a:pt x="191294" y="219748"/>
                </a:lnTo>
                <a:lnTo>
                  <a:pt x="9842" y="219748"/>
                </a:lnTo>
                <a:lnTo>
                  <a:pt x="4876" y="219443"/>
                </a:lnTo>
                <a:lnTo>
                  <a:pt x="0" y="218884"/>
                </a:lnTo>
                <a:close/>
              </a:path>
              <a:path w="304165" h="247015">
                <a:moveTo>
                  <a:pt x="34061" y="149783"/>
                </a:moveTo>
                <a:lnTo>
                  <a:pt x="42655" y="166922"/>
                </a:lnTo>
                <a:lnTo>
                  <a:pt x="55906" y="180520"/>
                </a:lnTo>
                <a:lnTo>
                  <a:pt x="72789" y="189570"/>
                </a:lnTo>
                <a:lnTo>
                  <a:pt x="92278" y="193065"/>
                </a:lnTo>
                <a:lnTo>
                  <a:pt x="75288" y="204290"/>
                </a:lnTo>
                <a:lnTo>
                  <a:pt x="56524" y="212678"/>
                </a:lnTo>
                <a:lnTo>
                  <a:pt x="36289" y="217931"/>
                </a:lnTo>
                <a:lnTo>
                  <a:pt x="14884" y="219748"/>
                </a:lnTo>
                <a:lnTo>
                  <a:pt x="191294" y="219748"/>
                </a:lnTo>
                <a:lnTo>
                  <a:pt x="192464" y="219209"/>
                </a:lnTo>
                <a:lnTo>
                  <a:pt x="227201" y="189107"/>
                </a:lnTo>
                <a:lnTo>
                  <a:pt x="252382" y="152142"/>
                </a:lnTo>
                <a:lnTo>
                  <a:pt x="252843" y="150914"/>
                </a:lnTo>
                <a:lnTo>
                  <a:pt x="41757" y="150914"/>
                </a:lnTo>
                <a:lnTo>
                  <a:pt x="37846" y="150520"/>
                </a:lnTo>
                <a:lnTo>
                  <a:pt x="34061" y="149783"/>
                </a:lnTo>
                <a:close/>
              </a:path>
              <a:path w="304165" h="247015">
                <a:moveTo>
                  <a:pt x="12230" y="86829"/>
                </a:moveTo>
                <a:lnTo>
                  <a:pt x="26489" y="127350"/>
                </a:lnTo>
                <a:lnTo>
                  <a:pt x="62191" y="148729"/>
                </a:lnTo>
                <a:lnTo>
                  <a:pt x="56959" y="150139"/>
                </a:lnTo>
                <a:lnTo>
                  <a:pt x="51447" y="150914"/>
                </a:lnTo>
                <a:lnTo>
                  <a:pt x="252843" y="150914"/>
                </a:lnTo>
                <a:lnTo>
                  <a:pt x="267709" y="111301"/>
                </a:lnTo>
                <a:lnTo>
                  <a:pt x="269778" y="94615"/>
                </a:lnTo>
                <a:lnTo>
                  <a:pt x="40436" y="94615"/>
                </a:lnTo>
                <a:lnTo>
                  <a:pt x="32893" y="93916"/>
                </a:lnTo>
                <a:lnTo>
                  <a:pt x="25638" y="92351"/>
                </a:lnTo>
                <a:lnTo>
                  <a:pt x="18730" y="89971"/>
                </a:lnTo>
                <a:lnTo>
                  <a:pt x="12230" y="86829"/>
                </a:lnTo>
                <a:close/>
              </a:path>
              <a:path w="304165" h="247015">
                <a:moveTo>
                  <a:pt x="21170" y="11430"/>
                </a:moveTo>
                <a:lnTo>
                  <a:pt x="17568" y="18589"/>
                </a:lnTo>
                <a:lnTo>
                  <a:pt x="14905" y="26246"/>
                </a:lnTo>
                <a:lnTo>
                  <a:pt x="13253" y="34323"/>
                </a:lnTo>
                <a:lnTo>
                  <a:pt x="12687" y="42748"/>
                </a:lnTo>
                <a:lnTo>
                  <a:pt x="14672" y="58401"/>
                </a:lnTo>
                <a:lnTo>
                  <a:pt x="20294" y="72601"/>
                </a:lnTo>
                <a:lnTo>
                  <a:pt x="29050" y="84840"/>
                </a:lnTo>
                <a:lnTo>
                  <a:pt x="40436" y="94615"/>
                </a:lnTo>
                <a:lnTo>
                  <a:pt x="269778" y="94615"/>
                </a:lnTo>
                <a:lnTo>
                  <a:pt x="272021" y="76530"/>
                </a:lnTo>
                <a:lnTo>
                  <a:pt x="149593" y="76530"/>
                </a:lnTo>
                <a:lnTo>
                  <a:pt x="112005" y="70564"/>
                </a:lnTo>
                <a:lnTo>
                  <a:pt x="77490" y="57138"/>
                </a:lnTo>
                <a:lnTo>
                  <a:pt x="46921" y="37134"/>
                </a:lnTo>
                <a:lnTo>
                  <a:pt x="21170" y="11430"/>
                </a:lnTo>
                <a:close/>
              </a:path>
              <a:path w="304165" h="247015">
                <a:moveTo>
                  <a:pt x="210337" y="0"/>
                </a:moveTo>
                <a:lnTo>
                  <a:pt x="186078" y="4899"/>
                </a:lnTo>
                <a:lnTo>
                  <a:pt x="166265" y="18257"/>
                </a:lnTo>
                <a:lnTo>
                  <a:pt x="152905" y="38067"/>
                </a:lnTo>
                <a:lnTo>
                  <a:pt x="148005" y="62318"/>
                </a:lnTo>
                <a:lnTo>
                  <a:pt x="148005" y="67221"/>
                </a:lnTo>
                <a:lnTo>
                  <a:pt x="148551" y="71983"/>
                </a:lnTo>
                <a:lnTo>
                  <a:pt x="149593" y="76530"/>
                </a:lnTo>
                <a:lnTo>
                  <a:pt x="272021" y="76530"/>
                </a:lnTo>
                <a:lnTo>
                  <a:pt x="272761" y="70564"/>
                </a:lnTo>
                <a:lnTo>
                  <a:pt x="272681" y="61493"/>
                </a:lnTo>
                <a:lnTo>
                  <a:pt x="281509" y="54504"/>
                </a:lnTo>
                <a:lnTo>
                  <a:pt x="289671" y="46759"/>
                </a:lnTo>
                <a:lnTo>
                  <a:pt x="296476" y="39039"/>
                </a:lnTo>
                <a:lnTo>
                  <a:pt x="267995" y="39039"/>
                </a:lnTo>
                <a:lnTo>
                  <a:pt x="277044" y="32441"/>
                </a:lnTo>
                <a:lnTo>
                  <a:pt x="284768" y="24361"/>
                </a:lnTo>
                <a:lnTo>
                  <a:pt x="287859" y="19685"/>
                </a:lnTo>
                <a:lnTo>
                  <a:pt x="255841" y="19685"/>
                </a:lnTo>
                <a:lnTo>
                  <a:pt x="246441" y="11503"/>
                </a:lnTo>
                <a:lnTo>
                  <a:pt x="235537" y="5303"/>
                </a:lnTo>
                <a:lnTo>
                  <a:pt x="223408" y="1373"/>
                </a:lnTo>
                <a:lnTo>
                  <a:pt x="210337" y="0"/>
                </a:lnTo>
                <a:close/>
              </a:path>
              <a:path w="304165" h="247015">
                <a:moveTo>
                  <a:pt x="303784" y="29235"/>
                </a:moveTo>
                <a:lnTo>
                  <a:pt x="295250" y="32649"/>
                </a:lnTo>
                <a:lnTo>
                  <a:pt x="286427" y="35433"/>
                </a:lnTo>
                <a:lnTo>
                  <a:pt x="277336" y="37568"/>
                </a:lnTo>
                <a:lnTo>
                  <a:pt x="267995" y="39039"/>
                </a:lnTo>
                <a:lnTo>
                  <a:pt x="296476" y="39039"/>
                </a:lnTo>
                <a:lnTo>
                  <a:pt x="297113" y="38317"/>
                </a:lnTo>
                <a:lnTo>
                  <a:pt x="303784" y="29235"/>
                </a:lnTo>
                <a:close/>
              </a:path>
              <a:path w="304165" h="247015">
                <a:moveTo>
                  <a:pt x="295389" y="4559"/>
                </a:moveTo>
                <a:lnTo>
                  <a:pt x="286125" y="9546"/>
                </a:lnTo>
                <a:lnTo>
                  <a:pt x="276420" y="13755"/>
                </a:lnTo>
                <a:lnTo>
                  <a:pt x="266312" y="17148"/>
                </a:lnTo>
                <a:lnTo>
                  <a:pt x="255841" y="19685"/>
                </a:lnTo>
                <a:lnTo>
                  <a:pt x="287859" y="19685"/>
                </a:lnTo>
                <a:lnTo>
                  <a:pt x="290955" y="15001"/>
                </a:lnTo>
                <a:lnTo>
                  <a:pt x="295389" y="4559"/>
                </a:lnTo>
                <a:close/>
              </a:path>
            </a:pathLst>
          </a:custGeom>
          <a:solidFill>
            <a:srgbClr val="FFFFFF"/>
          </a:solidFill>
        </p:spPr>
        <p:txBody>
          <a:bodyPr wrap="square" lIns="0" tIns="0" rIns="0" bIns="0" rtlCol="0"/>
          <a:lstStyle/>
          <a:p>
            <a:endParaRPr sz="2537"/>
          </a:p>
        </p:txBody>
      </p:sp>
      <p:sp>
        <p:nvSpPr>
          <p:cNvPr id="12" name="object 12"/>
          <p:cNvSpPr/>
          <p:nvPr/>
        </p:nvSpPr>
        <p:spPr>
          <a:xfrm>
            <a:off x="3818705" y="8155601"/>
            <a:ext cx="634030" cy="592203"/>
          </a:xfrm>
          <a:custGeom>
            <a:avLst/>
            <a:gdLst/>
            <a:ahLst/>
            <a:cxnLst/>
            <a:rect l="l" t="t" r="r" b="b"/>
            <a:pathLst>
              <a:path w="519430" h="520700">
                <a:moveTo>
                  <a:pt x="0" y="520700"/>
                </a:moveTo>
                <a:lnTo>
                  <a:pt x="519430" y="520700"/>
                </a:lnTo>
                <a:lnTo>
                  <a:pt x="519430" y="0"/>
                </a:lnTo>
                <a:lnTo>
                  <a:pt x="0" y="0"/>
                </a:lnTo>
                <a:lnTo>
                  <a:pt x="0" y="520700"/>
                </a:lnTo>
                <a:close/>
              </a:path>
            </a:pathLst>
          </a:custGeom>
          <a:solidFill>
            <a:srgbClr val="F15A40"/>
          </a:solidFill>
        </p:spPr>
        <p:txBody>
          <a:bodyPr wrap="square" lIns="0" tIns="0" rIns="0" bIns="0" rtlCol="0"/>
          <a:lstStyle/>
          <a:p>
            <a:endParaRPr sz="2537"/>
          </a:p>
        </p:txBody>
      </p:sp>
      <p:sp>
        <p:nvSpPr>
          <p:cNvPr id="14" name="object 14"/>
          <p:cNvSpPr/>
          <p:nvPr/>
        </p:nvSpPr>
        <p:spPr>
          <a:xfrm>
            <a:off x="4006258" y="8492133"/>
            <a:ext cx="295312" cy="185604"/>
          </a:xfrm>
          <a:custGeom>
            <a:avLst/>
            <a:gdLst/>
            <a:ahLst/>
            <a:cxnLst/>
            <a:rect l="l" t="t" r="r" b="b"/>
            <a:pathLst>
              <a:path w="241935" h="163195">
                <a:moveTo>
                  <a:pt x="142300" y="0"/>
                </a:moveTo>
                <a:lnTo>
                  <a:pt x="99424" y="0"/>
                </a:lnTo>
                <a:lnTo>
                  <a:pt x="57196" y="798"/>
                </a:lnTo>
                <a:lnTo>
                  <a:pt x="11715" y="11661"/>
                </a:lnTo>
                <a:lnTo>
                  <a:pt x="218" y="58377"/>
                </a:lnTo>
                <a:lnTo>
                  <a:pt x="0" y="95766"/>
                </a:lnTo>
                <a:lnTo>
                  <a:pt x="201" y="104063"/>
                </a:lnTo>
                <a:lnTo>
                  <a:pt x="11715" y="151157"/>
                </a:lnTo>
                <a:lnTo>
                  <a:pt x="57196" y="162017"/>
                </a:lnTo>
                <a:lnTo>
                  <a:pt x="99424" y="162810"/>
                </a:lnTo>
                <a:lnTo>
                  <a:pt x="142300" y="162810"/>
                </a:lnTo>
                <a:lnTo>
                  <a:pt x="184548" y="162017"/>
                </a:lnTo>
                <a:lnTo>
                  <a:pt x="230022" y="151157"/>
                </a:lnTo>
                <a:lnTo>
                  <a:pt x="238466" y="135542"/>
                </a:lnTo>
                <a:lnTo>
                  <a:pt x="193283" y="135542"/>
                </a:lnTo>
                <a:lnTo>
                  <a:pt x="190919" y="134551"/>
                </a:lnTo>
                <a:lnTo>
                  <a:pt x="76036" y="134551"/>
                </a:lnTo>
                <a:lnTo>
                  <a:pt x="73538" y="133396"/>
                </a:lnTo>
                <a:lnTo>
                  <a:pt x="35739" y="133396"/>
                </a:lnTo>
                <a:lnTo>
                  <a:pt x="35739" y="41892"/>
                </a:lnTo>
                <a:lnTo>
                  <a:pt x="18632" y="41892"/>
                </a:lnTo>
                <a:lnTo>
                  <a:pt x="18632" y="26335"/>
                </a:lnTo>
                <a:lnTo>
                  <a:pt x="238278" y="26335"/>
                </a:lnTo>
                <a:lnTo>
                  <a:pt x="237521" y="22638"/>
                </a:lnTo>
                <a:lnTo>
                  <a:pt x="205322" y="1544"/>
                </a:lnTo>
                <a:lnTo>
                  <a:pt x="163536" y="285"/>
                </a:lnTo>
                <a:lnTo>
                  <a:pt x="142300" y="0"/>
                </a:lnTo>
                <a:close/>
              </a:path>
              <a:path w="241935" h="163195">
                <a:moveTo>
                  <a:pt x="241476" y="105176"/>
                </a:moveTo>
                <a:lnTo>
                  <a:pt x="221883" y="105176"/>
                </a:lnTo>
                <a:lnTo>
                  <a:pt x="221883" y="119210"/>
                </a:lnTo>
                <a:lnTo>
                  <a:pt x="220003" y="125306"/>
                </a:lnTo>
                <a:lnTo>
                  <a:pt x="212663" y="133510"/>
                </a:lnTo>
                <a:lnTo>
                  <a:pt x="207176" y="135542"/>
                </a:lnTo>
                <a:lnTo>
                  <a:pt x="238466" y="135542"/>
                </a:lnTo>
                <a:lnTo>
                  <a:pt x="240273" y="126703"/>
                </a:lnTo>
                <a:lnTo>
                  <a:pt x="240967" y="116111"/>
                </a:lnTo>
                <a:lnTo>
                  <a:pt x="241476" y="105176"/>
                </a:lnTo>
                <a:close/>
              </a:path>
              <a:path w="241935" h="163195">
                <a:moveTo>
                  <a:pt x="96382" y="124671"/>
                </a:moveTo>
                <a:lnTo>
                  <a:pt x="82170" y="134551"/>
                </a:lnTo>
                <a:lnTo>
                  <a:pt x="190919" y="134551"/>
                </a:lnTo>
                <a:lnTo>
                  <a:pt x="190555" y="134399"/>
                </a:lnTo>
                <a:lnTo>
                  <a:pt x="151309" y="134399"/>
                </a:lnTo>
                <a:lnTo>
                  <a:pt x="148744" y="133815"/>
                </a:lnTo>
                <a:lnTo>
                  <a:pt x="147924" y="133396"/>
                </a:lnTo>
                <a:lnTo>
                  <a:pt x="96382" y="133396"/>
                </a:lnTo>
                <a:lnTo>
                  <a:pt x="96382" y="124671"/>
                </a:lnTo>
                <a:close/>
              </a:path>
              <a:path w="241935" h="163195">
                <a:moveTo>
                  <a:pt x="191987" y="53411"/>
                </a:moveTo>
                <a:lnTo>
                  <a:pt x="157913" y="53411"/>
                </a:lnTo>
                <a:lnTo>
                  <a:pt x="161469" y="55113"/>
                </a:lnTo>
                <a:lnTo>
                  <a:pt x="166359" y="61857"/>
                </a:lnTo>
                <a:lnTo>
                  <a:pt x="167603" y="66772"/>
                </a:lnTo>
                <a:lnTo>
                  <a:pt x="167603" y="122639"/>
                </a:lnTo>
                <a:lnTo>
                  <a:pt x="166435" y="126944"/>
                </a:lnTo>
                <a:lnTo>
                  <a:pt x="161850" y="132913"/>
                </a:lnTo>
                <a:lnTo>
                  <a:pt x="158523" y="134399"/>
                </a:lnTo>
                <a:lnTo>
                  <a:pt x="190555" y="134399"/>
                </a:lnTo>
                <a:lnTo>
                  <a:pt x="188101" y="133370"/>
                </a:lnTo>
                <a:lnTo>
                  <a:pt x="180544" y="124671"/>
                </a:lnTo>
                <a:lnTo>
                  <a:pt x="178678" y="118702"/>
                </a:lnTo>
                <a:lnTo>
                  <a:pt x="178678" y="68804"/>
                </a:lnTo>
                <a:lnTo>
                  <a:pt x="180760" y="63216"/>
                </a:lnTo>
                <a:lnTo>
                  <a:pt x="189041" y="54592"/>
                </a:lnTo>
                <a:lnTo>
                  <a:pt x="191987" y="53411"/>
                </a:lnTo>
                <a:close/>
              </a:path>
              <a:path w="241935" h="163195">
                <a:moveTo>
                  <a:pt x="125388" y="26335"/>
                </a:moveTo>
                <a:lnTo>
                  <a:pt x="69356" y="26335"/>
                </a:lnTo>
                <a:lnTo>
                  <a:pt x="69356" y="41892"/>
                </a:lnTo>
                <a:lnTo>
                  <a:pt x="52249" y="41892"/>
                </a:lnTo>
                <a:lnTo>
                  <a:pt x="52249" y="133396"/>
                </a:lnTo>
                <a:lnTo>
                  <a:pt x="73538" y="133396"/>
                </a:lnTo>
                <a:lnTo>
                  <a:pt x="70016" y="128659"/>
                </a:lnTo>
                <a:lnTo>
                  <a:pt x="69193" y="125306"/>
                </a:lnTo>
                <a:lnTo>
                  <a:pt x="69153" y="54427"/>
                </a:lnTo>
                <a:lnTo>
                  <a:pt x="125388" y="54427"/>
                </a:lnTo>
                <a:lnTo>
                  <a:pt x="125388" y="26335"/>
                </a:lnTo>
                <a:close/>
              </a:path>
              <a:path w="241935" h="163195">
                <a:moveTo>
                  <a:pt x="125388" y="54427"/>
                </a:moveTo>
                <a:lnTo>
                  <a:pt x="111063" y="54427"/>
                </a:lnTo>
                <a:lnTo>
                  <a:pt x="111063" y="133396"/>
                </a:lnTo>
                <a:lnTo>
                  <a:pt x="125388" y="133396"/>
                </a:lnTo>
                <a:lnTo>
                  <a:pt x="125388" y="54427"/>
                </a:lnTo>
                <a:close/>
              </a:path>
              <a:path w="241935" h="163195">
                <a:moveTo>
                  <a:pt x="140235" y="127338"/>
                </a:moveTo>
                <a:lnTo>
                  <a:pt x="140235" y="133396"/>
                </a:lnTo>
                <a:lnTo>
                  <a:pt x="147924" y="133396"/>
                </a:lnTo>
                <a:lnTo>
                  <a:pt x="144248" y="131516"/>
                </a:lnTo>
                <a:lnTo>
                  <a:pt x="142178" y="129725"/>
                </a:lnTo>
                <a:lnTo>
                  <a:pt x="140235" y="127338"/>
                </a:lnTo>
                <a:close/>
              </a:path>
              <a:path w="241935" h="163195">
                <a:moveTo>
                  <a:pt x="241241" y="52433"/>
                </a:moveTo>
                <a:lnTo>
                  <a:pt x="207710" y="52433"/>
                </a:lnTo>
                <a:lnTo>
                  <a:pt x="212866" y="54427"/>
                </a:lnTo>
                <a:lnTo>
                  <a:pt x="220054" y="62428"/>
                </a:lnTo>
                <a:lnTo>
                  <a:pt x="221883" y="68156"/>
                </a:lnTo>
                <a:lnTo>
                  <a:pt x="221883" y="95766"/>
                </a:lnTo>
                <a:lnTo>
                  <a:pt x="193778" y="95766"/>
                </a:lnTo>
                <a:lnTo>
                  <a:pt x="193875" y="115389"/>
                </a:lnTo>
                <a:lnTo>
                  <a:pt x="194273" y="117686"/>
                </a:lnTo>
                <a:lnTo>
                  <a:pt x="196178" y="120899"/>
                </a:lnTo>
                <a:lnTo>
                  <a:pt x="197867" y="121712"/>
                </a:lnTo>
                <a:lnTo>
                  <a:pt x="202642" y="121712"/>
                </a:lnTo>
                <a:lnTo>
                  <a:pt x="204332" y="121039"/>
                </a:lnTo>
                <a:lnTo>
                  <a:pt x="206262" y="118308"/>
                </a:lnTo>
                <a:lnTo>
                  <a:pt x="206767" y="115389"/>
                </a:lnTo>
                <a:lnTo>
                  <a:pt x="206783" y="105176"/>
                </a:lnTo>
                <a:lnTo>
                  <a:pt x="241476" y="105176"/>
                </a:lnTo>
                <a:lnTo>
                  <a:pt x="241527" y="104063"/>
                </a:lnTo>
                <a:lnTo>
                  <a:pt x="241738" y="95766"/>
                </a:lnTo>
                <a:lnTo>
                  <a:pt x="241620" y="62428"/>
                </a:lnTo>
                <a:lnTo>
                  <a:pt x="241510" y="58377"/>
                </a:lnTo>
                <a:lnTo>
                  <a:pt x="241241" y="52433"/>
                </a:lnTo>
                <a:close/>
              </a:path>
              <a:path w="241935" h="163195">
                <a:moveTo>
                  <a:pt x="96382" y="54427"/>
                </a:moveTo>
                <a:lnTo>
                  <a:pt x="83821" y="54427"/>
                </a:lnTo>
                <a:lnTo>
                  <a:pt x="83873" y="117038"/>
                </a:lnTo>
                <a:lnTo>
                  <a:pt x="84164" y="118194"/>
                </a:lnTo>
                <a:lnTo>
                  <a:pt x="85383" y="119870"/>
                </a:lnTo>
                <a:lnTo>
                  <a:pt x="86374" y="120302"/>
                </a:lnTo>
                <a:lnTo>
                  <a:pt x="88825" y="120302"/>
                </a:lnTo>
                <a:lnTo>
                  <a:pt x="90197" y="119756"/>
                </a:lnTo>
                <a:lnTo>
                  <a:pt x="91848" y="118613"/>
                </a:lnTo>
                <a:lnTo>
                  <a:pt x="93486" y="117521"/>
                </a:lnTo>
                <a:lnTo>
                  <a:pt x="95023" y="116111"/>
                </a:lnTo>
                <a:lnTo>
                  <a:pt x="96382" y="114358"/>
                </a:lnTo>
                <a:lnTo>
                  <a:pt x="96382" y="54427"/>
                </a:lnTo>
                <a:close/>
              </a:path>
              <a:path w="241935" h="163195">
                <a:moveTo>
                  <a:pt x="238278" y="26335"/>
                </a:moveTo>
                <a:lnTo>
                  <a:pt x="140235" y="26335"/>
                </a:lnTo>
                <a:lnTo>
                  <a:pt x="140235" y="60803"/>
                </a:lnTo>
                <a:lnTo>
                  <a:pt x="142190" y="58377"/>
                </a:lnTo>
                <a:lnTo>
                  <a:pt x="144299" y="56586"/>
                </a:lnTo>
                <a:lnTo>
                  <a:pt x="148744" y="54072"/>
                </a:lnTo>
                <a:lnTo>
                  <a:pt x="150992" y="53411"/>
                </a:lnTo>
                <a:lnTo>
                  <a:pt x="191987" y="53411"/>
                </a:lnTo>
                <a:lnTo>
                  <a:pt x="194426" y="52433"/>
                </a:lnTo>
                <a:lnTo>
                  <a:pt x="241241" y="52433"/>
                </a:lnTo>
                <a:lnTo>
                  <a:pt x="241014" y="47412"/>
                </a:lnTo>
                <a:lnTo>
                  <a:pt x="240273" y="36076"/>
                </a:lnTo>
                <a:lnTo>
                  <a:pt x="238278" y="26335"/>
                </a:lnTo>
                <a:close/>
              </a:path>
            </a:pathLst>
          </a:custGeom>
          <a:solidFill>
            <a:srgbClr val="FFFFFF"/>
          </a:solidFill>
        </p:spPr>
        <p:txBody>
          <a:bodyPr wrap="square" lIns="0" tIns="0" rIns="0" bIns="0" rtlCol="0"/>
          <a:lstStyle/>
          <a:p>
            <a:endParaRPr sz="2537"/>
          </a:p>
        </p:txBody>
      </p:sp>
      <p:sp>
        <p:nvSpPr>
          <p:cNvPr id="15" name="object 15"/>
          <p:cNvSpPr/>
          <p:nvPr/>
        </p:nvSpPr>
        <p:spPr>
          <a:xfrm>
            <a:off x="4072489" y="8307340"/>
            <a:ext cx="68208" cy="122052"/>
          </a:xfrm>
          <a:custGeom>
            <a:avLst/>
            <a:gdLst/>
            <a:ahLst/>
            <a:cxnLst/>
            <a:rect l="l" t="t" r="r" b="b"/>
            <a:pathLst>
              <a:path w="55880" h="107315">
                <a:moveTo>
                  <a:pt x="16637" y="0"/>
                </a:moveTo>
                <a:lnTo>
                  <a:pt x="0" y="0"/>
                </a:lnTo>
                <a:lnTo>
                  <a:pt x="19634" y="64630"/>
                </a:lnTo>
                <a:lnTo>
                  <a:pt x="19634" y="107048"/>
                </a:lnTo>
                <a:lnTo>
                  <a:pt x="36182" y="107048"/>
                </a:lnTo>
                <a:lnTo>
                  <a:pt x="36182" y="62636"/>
                </a:lnTo>
                <a:lnTo>
                  <a:pt x="42275" y="42798"/>
                </a:lnTo>
                <a:lnTo>
                  <a:pt x="27343" y="42798"/>
                </a:lnTo>
                <a:lnTo>
                  <a:pt x="16637" y="0"/>
                </a:lnTo>
                <a:close/>
              </a:path>
              <a:path w="55880" h="107315">
                <a:moveTo>
                  <a:pt x="55422" y="0"/>
                </a:moveTo>
                <a:lnTo>
                  <a:pt x="38620" y="0"/>
                </a:lnTo>
                <a:lnTo>
                  <a:pt x="28384" y="42798"/>
                </a:lnTo>
                <a:lnTo>
                  <a:pt x="42275" y="42798"/>
                </a:lnTo>
                <a:lnTo>
                  <a:pt x="55422" y="0"/>
                </a:lnTo>
                <a:close/>
              </a:path>
            </a:pathLst>
          </a:custGeom>
          <a:solidFill>
            <a:srgbClr val="FFFFFF"/>
          </a:solidFill>
        </p:spPr>
        <p:txBody>
          <a:bodyPr wrap="square" lIns="0" tIns="0" rIns="0" bIns="0" rtlCol="0"/>
          <a:lstStyle/>
          <a:p>
            <a:endParaRPr sz="2537"/>
          </a:p>
        </p:txBody>
      </p:sp>
      <p:sp>
        <p:nvSpPr>
          <p:cNvPr id="16" name="object 16"/>
          <p:cNvSpPr/>
          <p:nvPr/>
        </p:nvSpPr>
        <p:spPr>
          <a:xfrm>
            <a:off x="4146916" y="8342012"/>
            <a:ext cx="51932" cy="94609"/>
          </a:xfrm>
          <a:custGeom>
            <a:avLst/>
            <a:gdLst/>
            <a:ahLst/>
            <a:cxnLst/>
            <a:rect l="l" t="t" r="r" b="b"/>
            <a:pathLst>
              <a:path w="42544" h="83184">
                <a:moveTo>
                  <a:pt x="27817" y="0"/>
                </a:moveTo>
                <a:lnTo>
                  <a:pt x="15079" y="0"/>
                </a:lnTo>
                <a:lnTo>
                  <a:pt x="9770" y="1828"/>
                </a:lnTo>
                <a:lnTo>
                  <a:pt x="5783" y="5448"/>
                </a:lnTo>
                <a:lnTo>
                  <a:pt x="1858" y="9067"/>
                </a:lnTo>
                <a:lnTo>
                  <a:pt x="0" y="13690"/>
                </a:lnTo>
                <a:lnTo>
                  <a:pt x="24" y="68059"/>
                </a:lnTo>
                <a:lnTo>
                  <a:pt x="1795" y="73050"/>
                </a:lnTo>
                <a:lnTo>
                  <a:pt x="5681" y="77012"/>
                </a:lnTo>
                <a:lnTo>
                  <a:pt x="9504" y="80987"/>
                </a:lnTo>
                <a:lnTo>
                  <a:pt x="14660" y="82969"/>
                </a:lnTo>
                <a:lnTo>
                  <a:pt x="27741" y="82969"/>
                </a:lnTo>
                <a:lnTo>
                  <a:pt x="32973" y="81038"/>
                </a:lnTo>
                <a:lnTo>
                  <a:pt x="40606" y="73355"/>
                </a:lnTo>
                <a:lnTo>
                  <a:pt x="42068" y="69291"/>
                </a:lnTo>
                <a:lnTo>
                  <a:pt x="19092" y="69291"/>
                </a:lnTo>
                <a:lnTo>
                  <a:pt x="17620" y="68681"/>
                </a:lnTo>
                <a:lnTo>
                  <a:pt x="16565" y="67513"/>
                </a:lnTo>
                <a:lnTo>
                  <a:pt x="15523" y="66319"/>
                </a:lnTo>
                <a:lnTo>
                  <a:pt x="15003" y="64655"/>
                </a:lnTo>
                <a:lnTo>
                  <a:pt x="15003" y="17741"/>
                </a:lnTo>
                <a:lnTo>
                  <a:pt x="15549" y="16332"/>
                </a:lnTo>
                <a:lnTo>
                  <a:pt x="17784" y="14223"/>
                </a:lnTo>
                <a:lnTo>
                  <a:pt x="19270" y="13690"/>
                </a:lnTo>
                <a:lnTo>
                  <a:pt x="42202" y="13690"/>
                </a:lnTo>
                <a:lnTo>
                  <a:pt x="40581" y="9563"/>
                </a:lnTo>
                <a:lnTo>
                  <a:pt x="32808" y="1930"/>
                </a:lnTo>
                <a:lnTo>
                  <a:pt x="27817" y="0"/>
                </a:lnTo>
                <a:close/>
              </a:path>
              <a:path w="42544" h="83184">
                <a:moveTo>
                  <a:pt x="42202" y="13690"/>
                </a:moveTo>
                <a:lnTo>
                  <a:pt x="22966" y="13690"/>
                </a:lnTo>
                <a:lnTo>
                  <a:pt x="24540" y="14223"/>
                </a:lnTo>
                <a:lnTo>
                  <a:pt x="25734" y="15290"/>
                </a:lnTo>
                <a:lnTo>
                  <a:pt x="26953" y="16332"/>
                </a:lnTo>
                <a:lnTo>
                  <a:pt x="27525" y="17741"/>
                </a:lnTo>
                <a:lnTo>
                  <a:pt x="27503" y="64655"/>
                </a:lnTo>
                <a:lnTo>
                  <a:pt x="26953" y="66255"/>
                </a:lnTo>
                <a:lnTo>
                  <a:pt x="24617" y="68681"/>
                </a:lnTo>
                <a:lnTo>
                  <a:pt x="23029" y="69291"/>
                </a:lnTo>
                <a:lnTo>
                  <a:pt x="42068" y="69291"/>
                </a:lnTo>
                <a:lnTo>
                  <a:pt x="42511" y="68059"/>
                </a:lnTo>
                <a:lnTo>
                  <a:pt x="42411" y="14223"/>
                </a:lnTo>
                <a:lnTo>
                  <a:pt x="42202" y="13690"/>
                </a:lnTo>
                <a:close/>
              </a:path>
            </a:pathLst>
          </a:custGeom>
          <a:solidFill>
            <a:srgbClr val="FFFFFF"/>
          </a:solidFill>
        </p:spPr>
        <p:txBody>
          <a:bodyPr wrap="square" lIns="0" tIns="0" rIns="0" bIns="0" rtlCol="0"/>
          <a:lstStyle/>
          <a:p>
            <a:endParaRPr sz="2537"/>
          </a:p>
        </p:txBody>
      </p:sp>
      <p:sp>
        <p:nvSpPr>
          <p:cNvPr id="17" name="object 17"/>
          <p:cNvSpPr/>
          <p:nvPr/>
        </p:nvSpPr>
        <p:spPr>
          <a:xfrm>
            <a:off x="4227116" y="8346915"/>
            <a:ext cx="51932" cy="91719"/>
          </a:xfrm>
          <a:custGeom>
            <a:avLst/>
            <a:gdLst/>
            <a:ahLst/>
            <a:cxnLst/>
            <a:rect l="l" t="t" r="r" b="b"/>
            <a:pathLst>
              <a:path w="42544" h="80645">
                <a:moveTo>
                  <a:pt x="14719" y="0"/>
                </a:moveTo>
                <a:lnTo>
                  <a:pt x="0" y="0"/>
                </a:lnTo>
                <a:lnTo>
                  <a:pt x="0" y="70713"/>
                </a:lnTo>
                <a:lnTo>
                  <a:pt x="888" y="74231"/>
                </a:lnTo>
                <a:lnTo>
                  <a:pt x="4330" y="78943"/>
                </a:lnTo>
                <a:lnTo>
                  <a:pt x="6908" y="80111"/>
                </a:lnTo>
                <a:lnTo>
                  <a:pt x="13055" y="80111"/>
                </a:lnTo>
                <a:lnTo>
                  <a:pt x="15862" y="79273"/>
                </a:lnTo>
                <a:lnTo>
                  <a:pt x="21755" y="75907"/>
                </a:lnTo>
                <a:lnTo>
                  <a:pt x="24561" y="73469"/>
                </a:lnTo>
                <a:lnTo>
                  <a:pt x="27241" y="70256"/>
                </a:lnTo>
                <a:lnTo>
                  <a:pt x="41935" y="70256"/>
                </a:lnTo>
                <a:lnTo>
                  <a:pt x="41935" y="65862"/>
                </a:lnTo>
                <a:lnTo>
                  <a:pt x="17246" y="65862"/>
                </a:lnTo>
                <a:lnTo>
                  <a:pt x="16230" y="65430"/>
                </a:lnTo>
                <a:lnTo>
                  <a:pt x="15608" y="64592"/>
                </a:lnTo>
                <a:lnTo>
                  <a:pt x="15036" y="63754"/>
                </a:lnTo>
                <a:lnTo>
                  <a:pt x="14719" y="62420"/>
                </a:lnTo>
                <a:lnTo>
                  <a:pt x="14719" y="0"/>
                </a:lnTo>
                <a:close/>
              </a:path>
              <a:path w="42544" h="80645">
                <a:moveTo>
                  <a:pt x="41935" y="70256"/>
                </a:moveTo>
                <a:lnTo>
                  <a:pt x="27241" y="70256"/>
                </a:lnTo>
                <a:lnTo>
                  <a:pt x="27241" y="78955"/>
                </a:lnTo>
                <a:lnTo>
                  <a:pt x="41935" y="78955"/>
                </a:lnTo>
                <a:lnTo>
                  <a:pt x="41935" y="70256"/>
                </a:lnTo>
                <a:close/>
              </a:path>
              <a:path w="42544" h="80645">
                <a:moveTo>
                  <a:pt x="41935" y="0"/>
                </a:moveTo>
                <a:lnTo>
                  <a:pt x="27241" y="0"/>
                </a:lnTo>
                <a:lnTo>
                  <a:pt x="27241" y="59944"/>
                </a:lnTo>
                <a:lnTo>
                  <a:pt x="25895" y="61671"/>
                </a:lnTo>
                <a:lnTo>
                  <a:pt x="24358" y="63080"/>
                </a:lnTo>
                <a:lnTo>
                  <a:pt x="21056" y="65303"/>
                </a:lnTo>
                <a:lnTo>
                  <a:pt x="19697" y="65862"/>
                </a:lnTo>
                <a:lnTo>
                  <a:pt x="41935" y="65862"/>
                </a:lnTo>
                <a:lnTo>
                  <a:pt x="41935" y="0"/>
                </a:lnTo>
                <a:close/>
              </a:path>
            </a:pathLst>
          </a:custGeom>
          <a:solidFill>
            <a:srgbClr val="FFFFFF"/>
          </a:solidFill>
        </p:spPr>
        <p:txBody>
          <a:bodyPr wrap="square" lIns="0" tIns="0" rIns="0" bIns="0" rtlCol="0"/>
          <a:lstStyle/>
          <a:p>
            <a:endParaRPr sz="2537"/>
          </a:p>
        </p:txBody>
      </p:sp>
      <p:sp>
        <p:nvSpPr>
          <p:cNvPr id="18" name="object 18"/>
          <p:cNvSpPr txBox="1">
            <a:spLocks noGrp="1"/>
          </p:cNvSpPr>
          <p:nvPr>
            <p:ph type="title"/>
          </p:nvPr>
        </p:nvSpPr>
        <p:spPr>
          <a:xfrm>
            <a:off x="581025" y="583282"/>
            <a:ext cx="2673219" cy="477168"/>
          </a:xfrm>
          <a:prstGeom prst="rect">
            <a:avLst/>
          </a:prstGeom>
        </p:spPr>
        <p:txBody>
          <a:bodyPr vert="horz" wrap="square" lIns="0" tIns="0" rIns="0" bIns="0" rtlCol="0">
            <a:spAutoFit/>
          </a:bodyPr>
          <a:lstStyle/>
          <a:p>
            <a:pPr marL="17893"/>
            <a:r>
              <a:rPr lang="en-AU" dirty="0" smtClean="0">
                <a:solidFill>
                  <a:srgbClr val="882581"/>
                </a:solidFill>
                <a:latin typeface="MetaOT-Bold" panose="020B0804030101020102" pitchFamily="34" charset="0"/>
              </a:rPr>
              <a:t>Useful Resources</a:t>
            </a:r>
            <a:endParaRPr dirty="0">
              <a:solidFill>
                <a:srgbClr val="882581"/>
              </a:solidFill>
              <a:latin typeface="MetaOT-Bold" panose="020B0804030101020102" pitchFamily="34" charset="0"/>
            </a:endParaRPr>
          </a:p>
        </p:txBody>
      </p:sp>
      <p:sp>
        <p:nvSpPr>
          <p:cNvPr id="19" name="object 19"/>
          <p:cNvSpPr txBox="1"/>
          <p:nvPr/>
        </p:nvSpPr>
        <p:spPr>
          <a:xfrm>
            <a:off x="600933" y="1653617"/>
            <a:ext cx="6773370" cy="6472413"/>
          </a:xfrm>
          <a:prstGeom prst="rect">
            <a:avLst/>
          </a:prstGeom>
        </p:spPr>
        <p:txBody>
          <a:bodyPr vert="horz" wrap="square" lIns="0" tIns="0" rIns="0" bIns="0" rtlCol="0">
            <a:spAutoFit/>
          </a:bodyPr>
          <a:lstStyle/>
          <a:p>
            <a:r>
              <a:rPr lang="en-GB" sz="1400" b="1" kern="0" dirty="0" smtClean="0">
                <a:latin typeface="MetaOT-Norm" panose="020B0504030101020102" pitchFamily="34" charset="0"/>
              </a:rPr>
              <a:t>WEBSITE </a:t>
            </a:r>
            <a:r>
              <a:rPr lang="en-GB" sz="1400" kern="0" dirty="0" smtClean="0">
                <a:latin typeface="MetaOT-Norm" panose="020B0504030101020102" pitchFamily="34" charset="0"/>
                <a:hlinkClick r:id="rId2"/>
              </a:rPr>
              <a:t>www.dukeofed.com.au</a:t>
            </a:r>
            <a:endParaRPr lang="en-GB" sz="1400" kern="0" dirty="0" smtClean="0">
              <a:latin typeface="MetaOT-Norm" panose="020B0504030101020102" pitchFamily="34" charset="0"/>
            </a:endParaRPr>
          </a:p>
          <a:p>
            <a:endParaRPr lang="en-GB" sz="1400" b="1" kern="0" dirty="0">
              <a:latin typeface="MetaOT-Norm" panose="020B0504030101020102" pitchFamily="34" charset="0"/>
            </a:endParaRPr>
          </a:p>
          <a:p>
            <a:r>
              <a:rPr lang="en-GB" sz="1400" b="1" kern="0" dirty="0" smtClean="0">
                <a:latin typeface="MetaOT-Norm" panose="020B0504030101020102" pitchFamily="34" charset="0"/>
              </a:rPr>
              <a:t>AWARD </a:t>
            </a:r>
            <a:r>
              <a:rPr lang="en-GB" sz="1400" b="1" kern="0" dirty="0">
                <a:latin typeface="MetaOT-Norm" panose="020B0504030101020102" pitchFamily="34" charset="0"/>
              </a:rPr>
              <a:t>HANDBOOK</a:t>
            </a:r>
          </a:p>
          <a:p>
            <a:r>
              <a:rPr lang="en-GB" sz="1400" kern="0" dirty="0">
                <a:latin typeface="MetaOT-Norm" panose="020B0504030101020102" pitchFamily="34" charset="0"/>
              </a:rPr>
              <a:t>Go to </a:t>
            </a:r>
            <a:r>
              <a:rPr lang="en-GB" sz="1400" u="sng" kern="0" dirty="0">
                <a:latin typeface="MetaOT-Norm" panose="020B0504030101020102" pitchFamily="34" charset="0"/>
                <a:hlinkClick r:id="rId2"/>
              </a:rPr>
              <a:t>www.dukeofed.com.au</a:t>
            </a:r>
            <a:r>
              <a:rPr lang="en-GB" sz="1400" kern="0" dirty="0">
                <a:latin typeface="MetaOT-Norm" panose="020B0504030101020102" pitchFamily="34" charset="0"/>
              </a:rPr>
              <a:t> </a:t>
            </a:r>
            <a:r>
              <a:rPr lang="en-GB" sz="1400" kern="0" dirty="0" smtClean="0">
                <a:latin typeface="MetaOT-Norm" panose="020B0504030101020102" pitchFamily="34" charset="0"/>
              </a:rPr>
              <a:t>&gt; Resources </a:t>
            </a:r>
            <a:r>
              <a:rPr lang="en-GB" sz="1400" kern="0" dirty="0">
                <a:latin typeface="MetaOT-Norm" panose="020B0504030101020102" pitchFamily="34" charset="0"/>
              </a:rPr>
              <a:t>&gt; Participant Resources </a:t>
            </a:r>
            <a:r>
              <a:rPr lang="en-GB" sz="1400" kern="0" dirty="0" smtClean="0">
                <a:latin typeface="MetaOT-Norm" panose="020B0504030101020102" pitchFamily="34" charset="0"/>
              </a:rPr>
              <a:t>&gt; Guidelines</a:t>
            </a:r>
          </a:p>
          <a:p>
            <a:pPr marL="171450" indent="-171450">
              <a:buFont typeface="Arial" panose="020B0604020202020204" pitchFamily="34" charset="0"/>
              <a:buChar char="•"/>
            </a:pPr>
            <a:r>
              <a:rPr lang="en-GB" sz="1400" kern="0" dirty="0" smtClean="0">
                <a:latin typeface="MetaOT-Norm" panose="020B0504030101020102" pitchFamily="34" charset="0"/>
              </a:rPr>
              <a:t>Handbook – The Duke of Edinburgh’s International Award</a:t>
            </a:r>
          </a:p>
          <a:p>
            <a:endParaRPr lang="en-GB" sz="1400" b="1" kern="0" dirty="0">
              <a:latin typeface="MetaOT-Norm" panose="020B0504030101020102" pitchFamily="34" charset="0"/>
            </a:endParaRPr>
          </a:p>
          <a:p>
            <a:r>
              <a:rPr lang="en-GB" sz="1400" b="1" kern="0" dirty="0">
                <a:latin typeface="MetaOT-Norm" panose="020B0504030101020102" pitchFamily="34" charset="0"/>
              </a:rPr>
              <a:t>PARTICIPANT </a:t>
            </a:r>
            <a:r>
              <a:rPr lang="en-GB" sz="1400" b="1" kern="0" dirty="0" smtClean="0">
                <a:latin typeface="MetaOT-Norm" panose="020B0504030101020102" pitchFamily="34" charset="0"/>
              </a:rPr>
              <a:t>AWARD PLAN</a:t>
            </a:r>
            <a:endParaRPr lang="en-GB" sz="1400" b="1" kern="0" dirty="0">
              <a:latin typeface="MetaOT-Norm" panose="020B0504030101020102" pitchFamily="34" charset="0"/>
            </a:endParaRPr>
          </a:p>
          <a:p>
            <a:r>
              <a:rPr lang="en-GB" sz="1400" kern="0" dirty="0" smtClean="0">
                <a:latin typeface="MetaOT-Norm" panose="020B0504030101020102" pitchFamily="34" charset="0"/>
              </a:rPr>
              <a:t>Go to </a:t>
            </a:r>
            <a:r>
              <a:rPr lang="en-GB" sz="1400" u="sng" kern="0" dirty="0">
                <a:latin typeface="MetaOT-Norm" panose="020B0504030101020102" pitchFamily="34" charset="0"/>
                <a:hlinkClick r:id="rId2"/>
              </a:rPr>
              <a:t>www.dukeofed.com.au</a:t>
            </a:r>
            <a:r>
              <a:rPr lang="en-GB" sz="1400" kern="0" dirty="0">
                <a:latin typeface="MetaOT-Norm" panose="020B0504030101020102" pitchFamily="34" charset="0"/>
              </a:rPr>
              <a:t> </a:t>
            </a:r>
            <a:r>
              <a:rPr lang="en-GB" sz="1400" kern="0" dirty="0" smtClean="0">
                <a:latin typeface="MetaOT-Norm" panose="020B0504030101020102" pitchFamily="34" charset="0"/>
              </a:rPr>
              <a:t>&gt; Resources </a:t>
            </a:r>
            <a:r>
              <a:rPr lang="en-GB" sz="1400" kern="0" dirty="0">
                <a:latin typeface="MetaOT-Norm" panose="020B0504030101020102" pitchFamily="34" charset="0"/>
              </a:rPr>
              <a:t>&gt; Participant Resources &gt; SA</a:t>
            </a:r>
          </a:p>
          <a:p>
            <a:pPr marL="171450" indent="-171450">
              <a:buFont typeface="Arial" panose="020B0604020202020204" pitchFamily="34" charset="0"/>
              <a:buChar char="•"/>
            </a:pPr>
            <a:r>
              <a:rPr lang="en-GB" sz="1400" kern="0" dirty="0">
                <a:latin typeface="MetaOT-Norm" panose="020B0504030101020102" pitchFamily="34" charset="0"/>
              </a:rPr>
              <a:t>SA Participant Award Plan</a:t>
            </a:r>
          </a:p>
          <a:p>
            <a:endParaRPr lang="en-GB" sz="1400" kern="0" dirty="0">
              <a:latin typeface="MetaOT-Norm" panose="020B0504030101020102" pitchFamily="34" charset="0"/>
            </a:endParaRPr>
          </a:p>
          <a:p>
            <a:r>
              <a:rPr lang="en-GB" sz="1400" b="1" kern="0" dirty="0">
                <a:latin typeface="MetaOT-Norm" panose="020B0504030101020102" pitchFamily="34" charset="0"/>
              </a:rPr>
              <a:t>ONLINE RECORD BOOK</a:t>
            </a:r>
          </a:p>
          <a:p>
            <a:r>
              <a:rPr lang="en-GB" sz="1400" kern="0" dirty="0" smtClean="0">
                <a:latin typeface="MetaOT-Norm" panose="020B0504030101020102" pitchFamily="34" charset="0"/>
              </a:rPr>
              <a:t>Go to </a:t>
            </a:r>
            <a:r>
              <a:rPr lang="en-GB" sz="1400" u="sng" kern="0" dirty="0">
                <a:latin typeface="MetaOT-Norm" panose="020B0504030101020102" pitchFamily="34" charset="0"/>
                <a:hlinkClick r:id="rId2"/>
              </a:rPr>
              <a:t>www.dukeofed.com.au</a:t>
            </a:r>
            <a:r>
              <a:rPr lang="en-GB" sz="1400" kern="0" dirty="0">
                <a:latin typeface="MetaOT-Norm" panose="020B0504030101020102" pitchFamily="34" charset="0"/>
              </a:rPr>
              <a:t> </a:t>
            </a:r>
            <a:r>
              <a:rPr lang="en-GB" sz="1400" kern="0" dirty="0" smtClean="0">
                <a:latin typeface="MetaOT-Norm" panose="020B0504030101020102" pitchFamily="34" charset="0"/>
              </a:rPr>
              <a:t>&gt; Resources </a:t>
            </a:r>
            <a:r>
              <a:rPr lang="en-GB" sz="1400" kern="0" dirty="0">
                <a:latin typeface="MetaOT-Norm" panose="020B0504030101020102" pitchFamily="34" charset="0"/>
              </a:rPr>
              <a:t>&gt; Online Record Book </a:t>
            </a:r>
            <a:r>
              <a:rPr lang="en-GB" sz="1400" kern="0" dirty="0" smtClean="0">
                <a:latin typeface="MetaOT-Norm" panose="020B0504030101020102" pitchFamily="34" charset="0"/>
              </a:rPr>
              <a:t>&gt; ORB Resources</a:t>
            </a:r>
            <a:endParaRPr lang="en-GB" sz="1400" kern="0" dirty="0">
              <a:latin typeface="MetaOT-Norm" panose="020B0504030101020102" pitchFamily="34" charset="0"/>
            </a:endParaRPr>
          </a:p>
          <a:p>
            <a:pPr marR="170884"/>
            <a:endParaRPr lang="en-GB" sz="1400" b="1" kern="0" dirty="0" smtClean="0">
              <a:latin typeface="MetaOT-Norm" panose="020B0504030101020102" pitchFamily="34" charset="0"/>
              <a:cs typeface="Meta Offc"/>
            </a:endParaRPr>
          </a:p>
          <a:p>
            <a:pPr marR="170884"/>
            <a:r>
              <a:rPr lang="en-GB" sz="1400" b="1" kern="0" dirty="0">
                <a:latin typeface="MetaOT-Norm" panose="020B0504030101020102" pitchFamily="34" charset="0"/>
              </a:rPr>
              <a:t>ONLINE RECORD </a:t>
            </a:r>
            <a:r>
              <a:rPr lang="en-GB" sz="1400" b="1" kern="0" dirty="0" smtClean="0">
                <a:latin typeface="MetaOT-Norm" panose="020B0504030101020102" pitchFamily="34" charset="0"/>
              </a:rPr>
              <a:t>BOOK </a:t>
            </a:r>
            <a:r>
              <a:rPr lang="en-AU" sz="1400" b="1" dirty="0" smtClean="0">
                <a:latin typeface="MetaOT-Norm" panose="020B0504030101020102" pitchFamily="34" charset="0"/>
                <a:cs typeface="Meta Offc"/>
              </a:rPr>
              <a:t>(ORB</a:t>
            </a:r>
            <a:r>
              <a:rPr lang="en-AU" sz="1400" b="1" dirty="0">
                <a:latin typeface="MetaOT-Norm" panose="020B0504030101020102" pitchFamily="34" charset="0"/>
                <a:cs typeface="Meta Offc"/>
              </a:rPr>
              <a:t>) </a:t>
            </a:r>
            <a:r>
              <a:rPr lang="en-AU" sz="1400" b="1" dirty="0" smtClean="0">
                <a:latin typeface="MetaOT-Norm" panose="020B0504030101020102" pitchFamily="34" charset="0"/>
                <a:cs typeface="Meta Offc"/>
              </a:rPr>
              <a:t>Helpdesk </a:t>
            </a:r>
            <a:r>
              <a:rPr lang="en-AU" sz="1400" dirty="0" smtClean="0">
                <a:latin typeface="MetaOT-Norm" panose="020B0504030101020102" pitchFamily="34" charset="0"/>
                <a:cs typeface="Meta Offc"/>
              </a:rPr>
              <a:t>For </a:t>
            </a:r>
            <a:r>
              <a:rPr lang="en-AU" sz="1400" dirty="0">
                <a:latin typeface="MetaOT-Norm" panose="020B0504030101020102" pitchFamily="34" charset="0"/>
                <a:cs typeface="Meta Offc"/>
              </a:rPr>
              <a:t>technical issues or login problems, please </a:t>
            </a:r>
            <a:r>
              <a:rPr lang="en-AU" sz="1400" dirty="0" smtClean="0">
                <a:latin typeface="MetaOT-Norm" panose="020B0504030101020102" pitchFamily="34" charset="0"/>
                <a:cs typeface="Meta Offc"/>
              </a:rPr>
              <a:t>contact </a:t>
            </a:r>
          </a:p>
          <a:p>
            <a:pPr marR="170884"/>
            <a:r>
              <a:rPr lang="en-AU" sz="1400" b="1" dirty="0" smtClean="0">
                <a:latin typeface="MetaOT-Norm" panose="020B0504030101020102" pitchFamily="34" charset="0"/>
                <a:cs typeface="Meta Offc"/>
              </a:rPr>
              <a:t>Email</a:t>
            </a:r>
            <a:r>
              <a:rPr lang="en-AU" sz="1400" b="1" dirty="0">
                <a:latin typeface="MetaOT-Norm" panose="020B0504030101020102" pitchFamily="34" charset="0"/>
                <a:cs typeface="Meta Offc"/>
              </a:rPr>
              <a:t>: </a:t>
            </a:r>
            <a:r>
              <a:rPr lang="en-AU" sz="1400" dirty="0" smtClean="0">
                <a:latin typeface="MetaOT-Norm" panose="020B0504030101020102" pitchFamily="34" charset="0"/>
                <a:cs typeface="Meta Offc"/>
                <a:hlinkClick r:id="rId3"/>
              </a:rPr>
              <a:t>orb@dukeofed.com.au</a:t>
            </a:r>
            <a:r>
              <a:rPr lang="en-AU" sz="1400" b="1" dirty="0" smtClean="0">
                <a:latin typeface="MetaOT-Norm" panose="020B0504030101020102" pitchFamily="34" charset="0"/>
                <a:cs typeface="Meta Offc"/>
              </a:rPr>
              <a:t> 		</a:t>
            </a:r>
          </a:p>
          <a:p>
            <a:pPr marR="170884"/>
            <a:r>
              <a:rPr lang="en-AU" sz="1400" b="1" dirty="0" smtClean="0">
                <a:latin typeface="MetaOT-Norm" panose="020B0504030101020102" pitchFamily="34" charset="0"/>
                <a:cs typeface="Meta Offc"/>
              </a:rPr>
              <a:t>Phone</a:t>
            </a:r>
            <a:r>
              <a:rPr lang="en-AU" sz="1400" b="1" dirty="0">
                <a:latin typeface="MetaOT-Norm" panose="020B0504030101020102" pitchFamily="34" charset="0"/>
                <a:cs typeface="Meta Offc"/>
              </a:rPr>
              <a:t>: </a:t>
            </a:r>
            <a:r>
              <a:rPr lang="en-AU" sz="1400" dirty="0">
                <a:latin typeface="MetaOT-Norm" panose="020B0504030101020102" pitchFamily="34" charset="0"/>
                <a:cs typeface="Meta Offc"/>
              </a:rPr>
              <a:t>1300 4 DUKES (1300 4</a:t>
            </a:r>
            <a:r>
              <a:rPr lang="en-AU" sz="1400" spc="-141" dirty="0">
                <a:latin typeface="MetaOT-Norm" panose="020B0504030101020102" pitchFamily="34" charset="0"/>
                <a:cs typeface="Meta Offc"/>
              </a:rPr>
              <a:t> </a:t>
            </a:r>
            <a:r>
              <a:rPr lang="en-AU" sz="1400" dirty="0" smtClean="0">
                <a:latin typeface="MetaOT-Norm" panose="020B0504030101020102" pitchFamily="34" charset="0"/>
                <a:cs typeface="Meta Offc"/>
              </a:rPr>
              <a:t>38 537), Press Option 1</a:t>
            </a:r>
            <a:endParaRPr lang="en-AU" sz="1400" dirty="0">
              <a:latin typeface="MetaOT-Norm" panose="020B0504030101020102" pitchFamily="34" charset="0"/>
              <a:cs typeface="Times New Roman"/>
            </a:endParaRPr>
          </a:p>
          <a:p>
            <a:pPr marR="441973"/>
            <a:r>
              <a:rPr lang="en-AU" sz="1400" dirty="0" smtClean="0">
                <a:latin typeface="MetaOT-Norm" panose="020B0504030101020102" pitchFamily="34" charset="0"/>
                <a:cs typeface="Meta Offc"/>
              </a:rPr>
              <a:t>Available </a:t>
            </a:r>
            <a:r>
              <a:rPr lang="en-AU" sz="1400" dirty="0">
                <a:latin typeface="MetaOT-Norm" panose="020B0504030101020102" pitchFamily="34" charset="0"/>
                <a:cs typeface="Meta Offc"/>
              </a:rPr>
              <a:t>Monday to Friday between 8.00am</a:t>
            </a:r>
            <a:r>
              <a:rPr lang="en-AU" sz="1400" spc="-141" dirty="0">
                <a:latin typeface="MetaOT-Norm" panose="020B0504030101020102" pitchFamily="34" charset="0"/>
                <a:cs typeface="Meta Offc"/>
              </a:rPr>
              <a:t> </a:t>
            </a:r>
            <a:r>
              <a:rPr lang="en-AU" sz="1400" dirty="0">
                <a:latin typeface="MetaOT-Norm" panose="020B0504030101020102" pitchFamily="34" charset="0"/>
                <a:cs typeface="Meta Offc"/>
              </a:rPr>
              <a:t>and  </a:t>
            </a:r>
            <a:r>
              <a:rPr lang="en-AU" sz="1400" dirty="0" smtClean="0">
                <a:latin typeface="MetaOT-Norm" panose="020B0504030101020102" pitchFamily="34" charset="0"/>
                <a:cs typeface="Meta Offc"/>
              </a:rPr>
              <a:t>6.00pm </a:t>
            </a:r>
            <a:r>
              <a:rPr lang="en-AU" sz="1400" spc="-141" dirty="0" smtClean="0">
                <a:latin typeface="MetaOT-Norm" panose="020B0504030101020102" pitchFamily="34" charset="0"/>
                <a:cs typeface="Meta Offc"/>
              </a:rPr>
              <a:t> </a:t>
            </a:r>
            <a:r>
              <a:rPr lang="en-AU" sz="1400" dirty="0" smtClean="0">
                <a:latin typeface="MetaOT-Norm" panose="020B0504030101020102" pitchFamily="34" charset="0"/>
                <a:cs typeface="Meta Offc"/>
              </a:rPr>
              <a:t>AEST</a:t>
            </a:r>
            <a:endParaRPr lang="en-AU" sz="1400" dirty="0">
              <a:latin typeface="MetaOT-Norm" panose="020B0504030101020102" pitchFamily="34" charset="0"/>
              <a:cs typeface="Meta Offc"/>
            </a:endParaRPr>
          </a:p>
          <a:p>
            <a:pPr marL="17893" marR="7157"/>
            <a:endParaRPr lang="en-AU" sz="1400" dirty="0" smtClean="0">
              <a:latin typeface="MetaOT-Norm" panose="020B0504030101020102" pitchFamily="34" charset="0"/>
              <a:cs typeface="Meta Offc"/>
            </a:endParaRPr>
          </a:p>
          <a:p>
            <a:pPr marL="17893"/>
            <a:r>
              <a:rPr lang="en-AU" sz="1400" b="1" dirty="0">
                <a:solidFill>
                  <a:srgbClr val="231F20"/>
                </a:solidFill>
                <a:latin typeface="MetaOT-Norm" panose="020B0504030101020102" pitchFamily="34" charset="0"/>
                <a:cs typeface="Meta Offc"/>
              </a:rPr>
              <a:t>The Duke of Edinburgh’s International Award</a:t>
            </a:r>
            <a:r>
              <a:rPr lang="en-AU" sz="1400" b="1" spc="-141" dirty="0">
                <a:solidFill>
                  <a:srgbClr val="231F20"/>
                </a:solidFill>
                <a:latin typeface="MetaOT-Norm" panose="020B0504030101020102" pitchFamily="34" charset="0"/>
                <a:cs typeface="Meta Offc"/>
              </a:rPr>
              <a:t> – </a:t>
            </a:r>
            <a:r>
              <a:rPr lang="en-AU" sz="1400" b="1" spc="-141" dirty="0" smtClean="0">
                <a:solidFill>
                  <a:srgbClr val="231F20"/>
                </a:solidFill>
                <a:latin typeface="MetaOT-Norm" panose="020B0504030101020102" pitchFamily="34" charset="0"/>
                <a:cs typeface="Meta Offc"/>
              </a:rPr>
              <a:t>South   </a:t>
            </a:r>
            <a:r>
              <a:rPr lang="en-AU" sz="1400" b="1" dirty="0">
                <a:solidFill>
                  <a:srgbClr val="231F20"/>
                </a:solidFill>
                <a:latin typeface="MetaOT-Norm" panose="020B0504030101020102" pitchFamily="34" charset="0"/>
                <a:cs typeface="Meta Offc"/>
              </a:rPr>
              <a:t>Australia</a:t>
            </a:r>
            <a:endParaRPr lang="en-AU" sz="1400" b="1" dirty="0">
              <a:latin typeface="MetaOT-Norm" panose="020B0504030101020102" pitchFamily="34" charset="0"/>
              <a:cs typeface="Meta Offc"/>
            </a:endParaRPr>
          </a:p>
          <a:p>
            <a:pPr marL="17893" marR="2642005">
              <a:lnSpc>
                <a:spcPct val="121200"/>
              </a:lnSpc>
            </a:pPr>
            <a:r>
              <a:rPr lang="en-AU" sz="1400" dirty="0" smtClean="0">
                <a:latin typeface="MetaOT-Norm" panose="020B0504030101020102" pitchFamily="34" charset="0"/>
              </a:rPr>
              <a:t>Postal Address: GPO </a:t>
            </a:r>
            <a:r>
              <a:rPr lang="en-AU" sz="1400" dirty="0">
                <a:latin typeface="MetaOT-Norm" panose="020B0504030101020102" pitchFamily="34" charset="0"/>
              </a:rPr>
              <a:t>Box </a:t>
            </a:r>
            <a:r>
              <a:rPr lang="en-AU" sz="1400" dirty="0" smtClean="0">
                <a:latin typeface="MetaOT-Norm" panose="020B0504030101020102" pitchFamily="34" charset="0"/>
              </a:rPr>
              <a:t>2441, Adelaide </a:t>
            </a:r>
            <a:r>
              <a:rPr lang="en-AU" sz="1400" dirty="0">
                <a:latin typeface="MetaOT-Norm" panose="020B0504030101020102" pitchFamily="34" charset="0"/>
              </a:rPr>
              <a:t>SA 5001</a:t>
            </a:r>
            <a:br>
              <a:rPr lang="en-AU" sz="1400" dirty="0">
                <a:latin typeface="MetaOT-Norm" panose="020B0504030101020102" pitchFamily="34" charset="0"/>
              </a:rPr>
            </a:br>
            <a:r>
              <a:rPr lang="en-AU" sz="1400" dirty="0">
                <a:latin typeface="MetaOT-Norm" panose="020B0504030101020102" pitchFamily="34" charset="0"/>
              </a:rPr>
              <a:t>Tel: </a:t>
            </a:r>
            <a:r>
              <a:rPr lang="en-AU" sz="1400" dirty="0">
                <a:latin typeface="MetaOT-Norm" panose="020B0504030101020102" pitchFamily="34" charset="0"/>
                <a:hlinkClick r:id="rId4"/>
              </a:rPr>
              <a:t>02 8241 1530</a:t>
            </a:r>
            <a:r>
              <a:rPr lang="en-AU" sz="1400" dirty="0">
                <a:latin typeface="MetaOT-Norm" panose="020B0504030101020102" pitchFamily="34" charset="0"/>
              </a:rPr>
              <a:t/>
            </a:r>
            <a:br>
              <a:rPr lang="en-AU" sz="1400" dirty="0">
                <a:latin typeface="MetaOT-Norm" panose="020B0504030101020102" pitchFamily="34" charset="0"/>
              </a:rPr>
            </a:br>
            <a:r>
              <a:rPr lang="en-AU" sz="1400" dirty="0" smtClean="0">
                <a:latin typeface="MetaOT-Norm" panose="020B0504030101020102" pitchFamily="34" charset="0"/>
              </a:rPr>
              <a:t>Email: </a:t>
            </a:r>
            <a:r>
              <a:rPr lang="en-AU" sz="1400" dirty="0" smtClean="0">
                <a:latin typeface="MetaOT-Norm" panose="020B0504030101020102" pitchFamily="34" charset="0"/>
                <a:hlinkClick r:id="rId5"/>
              </a:rPr>
              <a:t>InfoSA@dukeofed.com.au</a:t>
            </a:r>
            <a:endParaRPr lang="en-AU" sz="1400" dirty="0" smtClean="0">
              <a:latin typeface="MetaOT-Norm" panose="020B0504030101020102" pitchFamily="34" charset="0"/>
            </a:endParaRPr>
          </a:p>
          <a:p>
            <a:pPr marL="17893" marR="2642005">
              <a:lnSpc>
                <a:spcPct val="121200"/>
              </a:lnSpc>
            </a:pPr>
            <a:endParaRPr lang="en-AU" sz="1400" dirty="0">
              <a:solidFill>
                <a:srgbClr val="231F20"/>
              </a:solidFill>
              <a:latin typeface="MetaOT-Norm" panose="020B0504030101020102" pitchFamily="34" charset="0"/>
              <a:cs typeface="Meta Offc"/>
            </a:endParaRPr>
          </a:p>
          <a:p>
            <a:pPr marL="17893" marR="2642005">
              <a:lnSpc>
                <a:spcPct val="121200"/>
              </a:lnSpc>
            </a:pPr>
            <a:r>
              <a:rPr lang="en-AU" sz="1400" b="1" dirty="0" smtClean="0">
                <a:solidFill>
                  <a:srgbClr val="231F20"/>
                </a:solidFill>
                <a:latin typeface="MetaOT-Norm" panose="020B0504030101020102" pitchFamily="34" charset="0"/>
                <a:cs typeface="Meta Offc"/>
              </a:rPr>
              <a:t>Useful links</a:t>
            </a:r>
          </a:p>
          <a:p>
            <a:pPr marL="17893" marR="2642005">
              <a:lnSpc>
                <a:spcPct val="121200"/>
              </a:lnSpc>
            </a:pPr>
            <a:r>
              <a:rPr lang="en-AU" sz="1400" dirty="0">
                <a:hlinkClick r:id="rId6"/>
              </a:rPr>
              <a:t>https://dukeofed.com.au/resources/useful-links</a:t>
            </a:r>
            <a:r>
              <a:rPr lang="en-AU" sz="1400" dirty="0" smtClean="0">
                <a:hlinkClick r:id="rId6"/>
              </a:rPr>
              <a:t>/</a:t>
            </a:r>
            <a:endParaRPr lang="en-AU" sz="1400" dirty="0" smtClean="0"/>
          </a:p>
          <a:p>
            <a:pPr marL="17893" marR="2642005">
              <a:lnSpc>
                <a:spcPct val="121200"/>
              </a:lnSpc>
            </a:pPr>
            <a:r>
              <a:rPr lang="en-AU" sz="1400" dirty="0" smtClean="0"/>
              <a:t> </a:t>
            </a:r>
            <a:r>
              <a:rPr lang="en-GB" sz="1400" kern="0" dirty="0" smtClean="0">
                <a:latin typeface="MetaOT-Norm" panose="020B0504030101020102" pitchFamily="34" charset="0"/>
              </a:rPr>
              <a:t>&gt; Resources </a:t>
            </a:r>
            <a:r>
              <a:rPr lang="en-GB" sz="1400" kern="0" dirty="0">
                <a:latin typeface="MetaOT-Norm" panose="020B0504030101020102" pitchFamily="34" charset="0"/>
              </a:rPr>
              <a:t>&gt; </a:t>
            </a:r>
            <a:r>
              <a:rPr lang="en-GB" sz="1400" kern="0" dirty="0" smtClean="0">
                <a:latin typeface="MetaOT-Norm" panose="020B0504030101020102" pitchFamily="34" charset="0"/>
              </a:rPr>
              <a:t>Useful Links</a:t>
            </a:r>
            <a:endParaRPr lang="en-AU" sz="1400" dirty="0">
              <a:solidFill>
                <a:srgbClr val="231F20"/>
              </a:solidFill>
              <a:latin typeface="MetaOT-Norm" panose="020B0504030101020102" pitchFamily="34" charset="0"/>
              <a:cs typeface="Meta Offc"/>
            </a:endParaRPr>
          </a:p>
          <a:p>
            <a:pPr>
              <a:spcBef>
                <a:spcPts val="42"/>
              </a:spcBef>
            </a:pPr>
            <a:endParaRPr lang="en-AU" sz="1100" dirty="0" smtClean="0">
              <a:latin typeface="MetaOT-Norm" panose="020B0504030101020102" pitchFamily="34" charset="0"/>
              <a:cs typeface="Times New Roman"/>
            </a:endParaRPr>
          </a:p>
          <a:p>
            <a:pPr>
              <a:spcBef>
                <a:spcPts val="21"/>
              </a:spcBef>
            </a:pPr>
            <a:endParaRPr sz="1100" dirty="0">
              <a:latin typeface="MetaOT-Norm" panose="020B0504030101020102" pitchFamily="34" charset="0"/>
              <a:cs typeface="Times New Roman"/>
            </a:endParaRPr>
          </a:p>
        </p:txBody>
      </p:sp>
      <p:sp>
        <p:nvSpPr>
          <p:cNvPr id="20" name="object 20"/>
          <p:cNvSpPr txBox="1"/>
          <p:nvPr/>
        </p:nvSpPr>
        <p:spPr>
          <a:xfrm>
            <a:off x="2054791" y="9070345"/>
            <a:ext cx="3401465" cy="161583"/>
          </a:xfrm>
          <a:prstGeom prst="rect">
            <a:avLst/>
          </a:prstGeom>
        </p:spPr>
        <p:txBody>
          <a:bodyPr vert="horz" wrap="square" lIns="0" tIns="0" rIns="0" bIns="0" rtlCol="0">
            <a:spAutoFit/>
          </a:bodyPr>
          <a:lstStyle/>
          <a:p>
            <a:pPr marL="17893"/>
            <a:r>
              <a:rPr sz="1050" b="1" dirty="0">
                <a:solidFill>
                  <a:srgbClr val="A7A9AC"/>
                </a:solidFill>
                <a:latin typeface="Meta Offc"/>
                <a:cs typeface="Meta Offc"/>
              </a:rPr>
              <a:t>Acknowledgements</a:t>
            </a:r>
            <a:endParaRPr sz="1050" dirty="0">
              <a:latin typeface="Meta Offc"/>
              <a:cs typeface="Meta Offc"/>
            </a:endParaRPr>
          </a:p>
        </p:txBody>
      </p:sp>
      <p:sp>
        <p:nvSpPr>
          <p:cNvPr id="21" name="object 21"/>
          <p:cNvSpPr txBox="1"/>
          <p:nvPr/>
        </p:nvSpPr>
        <p:spPr>
          <a:xfrm>
            <a:off x="2028825" y="9418876"/>
            <a:ext cx="3251177" cy="861774"/>
          </a:xfrm>
          <a:prstGeom prst="rect">
            <a:avLst/>
          </a:prstGeom>
        </p:spPr>
        <p:txBody>
          <a:bodyPr vert="horz" wrap="square" lIns="0" tIns="0" rIns="0" bIns="0" rtlCol="0">
            <a:spAutoFit/>
          </a:bodyPr>
          <a:lstStyle/>
          <a:p>
            <a:pPr marL="17893" marR="246934"/>
            <a:r>
              <a:rPr sz="800" dirty="0">
                <a:solidFill>
                  <a:schemeClr val="tx1">
                    <a:lumMod val="50000"/>
                    <a:lumOff val="50000"/>
                  </a:schemeClr>
                </a:solidFill>
                <a:latin typeface="MetaOT-Norm" panose="020B0504030101020102" pitchFamily="34" charset="0"/>
                <a:cs typeface="Meta Offc"/>
              </a:rPr>
              <a:t>This publication has been </a:t>
            </a:r>
            <a:r>
              <a:rPr sz="700" dirty="0">
                <a:solidFill>
                  <a:schemeClr val="tx1">
                    <a:lumMod val="50000"/>
                    <a:lumOff val="50000"/>
                  </a:schemeClr>
                </a:solidFill>
                <a:latin typeface="MetaOT-Norm" panose="020B0504030101020102" pitchFamily="34" charset="0"/>
                <a:cs typeface="Meta Offc"/>
              </a:rPr>
              <a:t>reproduced</a:t>
            </a:r>
            <a:r>
              <a:rPr sz="800" dirty="0">
                <a:solidFill>
                  <a:schemeClr val="tx1">
                    <a:lumMod val="50000"/>
                    <a:lumOff val="50000"/>
                  </a:schemeClr>
                </a:solidFill>
                <a:latin typeface="MetaOT-Norm" panose="020B0504030101020102" pitchFamily="34" charset="0"/>
                <a:cs typeface="Meta Offc"/>
              </a:rPr>
              <a:t> by the Duke of</a:t>
            </a:r>
            <a:r>
              <a:rPr sz="800" spc="-141" dirty="0">
                <a:solidFill>
                  <a:schemeClr val="tx1">
                    <a:lumMod val="50000"/>
                    <a:lumOff val="50000"/>
                  </a:schemeClr>
                </a:solidFill>
                <a:latin typeface="MetaOT-Norm" panose="020B0504030101020102" pitchFamily="34" charset="0"/>
                <a:cs typeface="Meta Offc"/>
              </a:rPr>
              <a:t> </a:t>
            </a:r>
            <a:r>
              <a:rPr sz="800" dirty="0">
                <a:solidFill>
                  <a:schemeClr val="tx1">
                    <a:lumMod val="50000"/>
                    <a:lumOff val="50000"/>
                  </a:schemeClr>
                </a:solidFill>
                <a:latin typeface="MetaOT-Norm" panose="020B0504030101020102" pitchFamily="34" charset="0"/>
                <a:cs typeface="Meta Offc"/>
              </a:rPr>
              <a:t>Edinburgh's  International Award Australia from the The Duke of Edinburgh’s  International Award</a:t>
            </a:r>
            <a:r>
              <a:rPr sz="800" spc="-141" dirty="0">
                <a:solidFill>
                  <a:schemeClr val="tx1">
                    <a:lumMod val="50000"/>
                    <a:lumOff val="50000"/>
                  </a:schemeClr>
                </a:solidFill>
                <a:latin typeface="MetaOT-Norm" panose="020B0504030101020102" pitchFamily="34" charset="0"/>
                <a:cs typeface="Meta Offc"/>
              </a:rPr>
              <a:t> </a:t>
            </a:r>
            <a:r>
              <a:rPr sz="800" dirty="0">
                <a:solidFill>
                  <a:schemeClr val="tx1">
                    <a:lumMod val="50000"/>
                    <a:lumOff val="50000"/>
                  </a:schemeClr>
                </a:solidFill>
                <a:latin typeface="MetaOT-Norm" panose="020B0504030101020102" pitchFamily="34" charset="0"/>
                <a:cs typeface="Meta Offc"/>
              </a:rPr>
              <a:t>Foundation</a:t>
            </a:r>
            <a:r>
              <a:rPr sz="800" dirty="0" smtClean="0">
                <a:solidFill>
                  <a:schemeClr val="tx1">
                    <a:lumMod val="50000"/>
                    <a:lumOff val="50000"/>
                  </a:schemeClr>
                </a:solidFill>
                <a:latin typeface="MetaOT-Norm" panose="020B0504030101020102" pitchFamily="34" charset="0"/>
                <a:cs typeface="Meta Offc"/>
              </a:rPr>
              <a:t>.</a:t>
            </a:r>
            <a:r>
              <a:rPr lang="en-AU" sz="800" dirty="0" smtClean="0">
                <a:solidFill>
                  <a:schemeClr val="tx1">
                    <a:lumMod val="50000"/>
                    <a:lumOff val="50000"/>
                  </a:schemeClr>
                </a:solidFill>
                <a:latin typeface="MetaOT-Norm" panose="020B0504030101020102" pitchFamily="34" charset="0"/>
                <a:cs typeface="Meta Offc"/>
              </a:rPr>
              <a:t> </a:t>
            </a:r>
            <a:r>
              <a:rPr sz="800" dirty="0" smtClean="0">
                <a:solidFill>
                  <a:schemeClr val="tx1">
                    <a:lumMod val="50000"/>
                    <a:lumOff val="50000"/>
                  </a:schemeClr>
                </a:solidFill>
                <a:latin typeface="MetaOT-Norm" panose="020B0504030101020102" pitchFamily="34" charset="0"/>
                <a:cs typeface="Meta Offc"/>
              </a:rPr>
              <a:t>This </a:t>
            </a:r>
            <a:r>
              <a:rPr sz="800" dirty="0">
                <a:solidFill>
                  <a:schemeClr val="tx1">
                    <a:lumMod val="50000"/>
                    <a:lumOff val="50000"/>
                  </a:schemeClr>
                </a:solidFill>
                <a:latin typeface="MetaOT-Norm" panose="020B0504030101020102" pitchFamily="34" charset="0"/>
                <a:cs typeface="Meta Offc"/>
              </a:rPr>
              <a:t>publication has been inspired by the work of The Duke of  </a:t>
            </a:r>
            <a:r>
              <a:rPr sz="800" spc="-14" dirty="0">
                <a:solidFill>
                  <a:schemeClr val="tx1">
                    <a:lumMod val="50000"/>
                    <a:lumOff val="50000"/>
                  </a:schemeClr>
                </a:solidFill>
                <a:latin typeface="MetaOT-Norm" panose="020B0504030101020102" pitchFamily="34" charset="0"/>
                <a:cs typeface="Meta Offc"/>
              </a:rPr>
              <a:t>Edinburgh’s </a:t>
            </a:r>
            <a:r>
              <a:rPr sz="800" dirty="0">
                <a:solidFill>
                  <a:schemeClr val="tx1">
                    <a:lumMod val="50000"/>
                    <a:lumOff val="50000"/>
                  </a:schemeClr>
                </a:solidFill>
                <a:latin typeface="MetaOT-Norm" panose="020B0504030101020102" pitchFamily="34" charset="0"/>
                <a:cs typeface="Meta Offc"/>
              </a:rPr>
              <a:t>Award in the United Kingdom and their publication</a:t>
            </a:r>
            <a:r>
              <a:rPr sz="800" spc="-92" dirty="0">
                <a:solidFill>
                  <a:schemeClr val="tx1">
                    <a:lumMod val="50000"/>
                    <a:lumOff val="50000"/>
                  </a:schemeClr>
                </a:solidFill>
                <a:latin typeface="MetaOT-Norm" panose="020B0504030101020102" pitchFamily="34" charset="0"/>
                <a:cs typeface="Meta Offc"/>
              </a:rPr>
              <a:t> </a:t>
            </a:r>
            <a:r>
              <a:rPr sz="800" i="1" dirty="0">
                <a:solidFill>
                  <a:schemeClr val="tx1">
                    <a:lumMod val="50000"/>
                    <a:lumOff val="50000"/>
                  </a:schemeClr>
                </a:solidFill>
                <a:latin typeface="MetaOT-Norm" panose="020B0504030101020102" pitchFamily="34" charset="0"/>
                <a:cs typeface="Meta Offc"/>
              </a:rPr>
              <a:t>DofE  Participants’ </a:t>
            </a:r>
            <a:r>
              <a:rPr sz="800" i="1" spc="-8" dirty="0">
                <a:solidFill>
                  <a:schemeClr val="tx1">
                    <a:lumMod val="50000"/>
                    <a:lumOff val="50000"/>
                  </a:schemeClr>
                </a:solidFill>
                <a:latin typeface="MetaOT-Norm" panose="020B0504030101020102" pitchFamily="34" charset="0"/>
                <a:cs typeface="Meta Offc"/>
              </a:rPr>
              <a:t>Handbook</a:t>
            </a:r>
            <a:r>
              <a:rPr sz="800" spc="-8" dirty="0">
                <a:solidFill>
                  <a:schemeClr val="tx1">
                    <a:lumMod val="50000"/>
                    <a:lumOff val="50000"/>
                  </a:schemeClr>
                </a:solidFill>
                <a:latin typeface="MetaOT-Norm" panose="020B0504030101020102" pitchFamily="34" charset="0"/>
                <a:cs typeface="Meta Offc"/>
              </a:rPr>
              <a:t>. </a:t>
            </a:r>
            <a:r>
              <a:rPr sz="800" dirty="0">
                <a:solidFill>
                  <a:schemeClr val="tx1">
                    <a:lumMod val="50000"/>
                    <a:lumOff val="50000"/>
                  </a:schemeClr>
                </a:solidFill>
                <a:latin typeface="MetaOT-Norm" panose="020B0504030101020102" pitchFamily="34" charset="0"/>
                <a:cs typeface="Meta Offc"/>
              </a:rPr>
              <a:t>The Foundation would like to acknowledge  and thank the DofE UK for their co-operation in the creation of this  international</a:t>
            </a:r>
            <a:r>
              <a:rPr sz="800" spc="-141" dirty="0">
                <a:solidFill>
                  <a:schemeClr val="tx1">
                    <a:lumMod val="50000"/>
                    <a:lumOff val="50000"/>
                  </a:schemeClr>
                </a:solidFill>
                <a:latin typeface="MetaOT-Norm" panose="020B0504030101020102" pitchFamily="34" charset="0"/>
                <a:cs typeface="Meta Offc"/>
              </a:rPr>
              <a:t> </a:t>
            </a:r>
            <a:r>
              <a:rPr sz="800" dirty="0">
                <a:solidFill>
                  <a:schemeClr val="tx1">
                    <a:lumMod val="50000"/>
                    <a:lumOff val="50000"/>
                  </a:schemeClr>
                </a:solidFill>
                <a:latin typeface="MetaOT-Norm" panose="020B0504030101020102" pitchFamily="34" charset="0"/>
                <a:cs typeface="Meta Offc"/>
              </a:rPr>
              <a:t>publication.</a:t>
            </a: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2019" y="290901"/>
            <a:ext cx="2798402" cy="1055883"/>
          </a:xfrm>
          <a:prstGeom prst="rect">
            <a:avLst/>
          </a:prstGeom>
        </p:spPr>
      </p:pic>
      <p:sp>
        <p:nvSpPr>
          <p:cNvPr id="24" name="Footer Placeholder 1"/>
          <p:cNvSpPr>
            <a:spLocks noGrp="1"/>
          </p:cNvSpPr>
          <p:nvPr>
            <p:ph type="ftr" sz="quarter" idx="5"/>
          </p:nvPr>
        </p:nvSpPr>
        <p:spPr>
          <a:xfrm>
            <a:off x="1038225" y="10459093"/>
            <a:ext cx="6298880" cy="138499"/>
          </a:xfrm>
        </p:spPr>
        <p:txBody>
          <a:bodyPr/>
          <a:lstStyle/>
          <a:p>
            <a:pPr marL="17893" lvl="0" algn="r">
              <a:spcBef>
                <a:spcPts val="55"/>
              </a:spcBef>
            </a:pPr>
            <a:r>
              <a:rPr lang="en-AU" sz="900" spc="-42" dirty="0"/>
              <a:t>© 2020 The Duke of Edinburgh’s International Award Foundation </a:t>
            </a:r>
            <a:r>
              <a:rPr lang="en-US" sz="900" spc="-42" dirty="0"/>
              <a:t>SA 17140 17/01/2020</a:t>
            </a:r>
            <a:r>
              <a:rPr lang="en-US" sz="900" dirty="0"/>
              <a:t> </a:t>
            </a:r>
            <a:endParaRPr lang="en-AU"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5467</TotalTime>
  <Words>1441</Words>
  <Application>Microsoft Office PowerPoint</Application>
  <PresentationFormat>Custom</PresentationFormat>
  <Paragraphs>171</Paragraphs>
  <Slides>8</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Meta Offc</vt:lpstr>
      <vt:lpstr>MetaOT-Bold</vt:lpstr>
      <vt:lpstr>MetaOT-Norm</vt:lpstr>
      <vt:lpstr>Myriad Pro Light</vt:lpstr>
      <vt:lpstr>Times New Roman</vt:lpstr>
      <vt:lpstr>Office Theme</vt:lpstr>
      <vt:lpstr>PowerPoint Presentation</vt:lpstr>
      <vt:lpstr> Taking part in the Award requires commitment over time – but it is simple to get started and after all your time and effort you will have achieved something special of which you can be very proud.  As an Award participant you will have the chance to: </vt:lpstr>
      <vt:lpstr>What is the Duke of Ed ?</vt:lpstr>
      <vt:lpstr>Physical Recreation</vt:lpstr>
      <vt:lpstr>Voluntary Service</vt:lpstr>
      <vt:lpstr>Skills</vt:lpstr>
      <vt:lpstr>Adventurous Journey</vt:lpstr>
      <vt:lpstr>Useful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Bradley</dc:creator>
  <cp:lastModifiedBy>Aaron Johnson</cp:lastModifiedBy>
  <cp:revision>232</cp:revision>
  <cp:lastPrinted>2018-05-10T05:27:53Z</cp:lastPrinted>
  <dcterms:created xsi:type="dcterms:W3CDTF">2017-01-24T20:53:22Z</dcterms:created>
  <dcterms:modified xsi:type="dcterms:W3CDTF">2020-01-17T03:16:53Z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2014-03-31T00:00:00Z</vt:filetime>
  </property>
  <property fmtid="{D5CDD505-2E9C-101B-9397-08002B2CF9AE}" pid="3" name="Creator">
    <vt:lpwstr>Adobe InDesign CS4 (6.0.6)</vt:lpwstr>
  </property>
  <property fmtid="{D5CDD505-2E9C-101B-9397-08002B2CF9AE}" pid="4" name="LastSaved">
    <vt:filetime>2017-01-24T00:00:00Z</vt:filetime>
  </property>
</Properties>
</file>